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tags/tag13.xml" ContentType="application/vnd.openxmlformats-officedocument.presentationml.tags+xml"/>
  <Override PartName="/ppt/notesSlides/notesSlide11.xml" ContentType="application/vnd.openxmlformats-officedocument.presentationml.notesSlide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84" r:id="rId3"/>
    <p:sldId id="4104" r:id="rId4"/>
    <p:sldId id="4090" r:id="rId5"/>
    <p:sldId id="4091" r:id="rId6"/>
    <p:sldId id="4092" r:id="rId7"/>
    <p:sldId id="4058" r:id="rId8"/>
    <p:sldId id="4070" r:id="rId9"/>
    <p:sldId id="4071" r:id="rId10"/>
    <p:sldId id="4093" r:id="rId11"/>
    <p:sldId id="4105" r:id="rId12"/>
    <p:sldId id="4098" r:id="rId13"/>
    <p:sldId id="4087" r:id="rId14"/>
    <p:sldId id="4069" r:id="rId15"/>
  </p:sldIdLst>
  <p:sldSz cx="12192000" cy="6858000"/>
  <p:notesSz cx="6799263" cy="9929813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  <p:cmAuthor id="2" name="欣榕 邹" initials="欣邹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6A6A6"/>
    <a:srgbClr val="858585"/>
    <a:srgbClr val="751F73"/>
    <a:srgbClr val="D6543A"/>
    <a:srgbClr val="64A7CE"/>
    <a:srgbClr val="475C9D"/>
    <a:srgbClr val="6A0AAB"/>
    <a:srgbClr val="BC2F36"/>
    <a:srgbClr val="6A55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95" autoAdjust="0"/>
    <p:restoredTop sz="86531" autoAdjust="0"/>
  </p:normalViewPr>
  <p:slideViewPr>
    <p:cSldViewPr snapToGrid="0">
      <p:cViewPr>
        <p:scale>
          <a:sx n="75" d="100"/>
          <a:sy n="75" d="100"/>
        </p:scale>
        <p:origin x="267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欣榕 邹" userId="2df213970d05c585" providerId="LiveId" clId="{3AB5AB06-2DB8-4C62-AE44-178A9E9DBCE9}"/>
    <pc:docChg chg="undo custSel modSld">
      <pc:chgData name="欣榕 邹" userId="2df213970d05c585" providerId="LiveId" clId="{3AB5AB06-2DB8-4C62-AE44-178A9E9DBCE9}" dt="2025-01-07T10:56:28.963" v="111" actId="1076"/>
      <pc:docMkLst>
        <pc:docMk/>
      </pc:docMkLst>
      <pc:sldChg chg="modSp mod">
        <pc:chgData name="欣榕 邹" userId="2df213970d05c585" providerId="LiveId" clId="{3AB5AB06-2DB8-4C62-AE44-178A9E9DBCE9}" dt="2025-01-07T10:55:46.482" v="65" actId="1076"/>
        <pc:sldMkLst>
          <pc:docMk/>
          <pc:sldMk cId="0" sldId="4071"/>
        </pc:sldMkLst>
        <pc:spChg chg="mod">
          <ac:chgData name="欣榕 邹" userId="2df213970d05c585" providerId="LiveId" clId="{3AB5AB06-2DB8-4C62-AE44-178A9E9DBCE9}" dt="2025-01-07T10:55:40.976" v="64" actId="20577"/>
          <ac:spMkLst>
            <pc:docMk/>
            <pc:sldMk cId="0" sldId="4071"/>
            <ac:spMk id="2" creationId="{00000000-0000-0000-0000-000000000000}"/>
          </ac:spMkLst>
        </pc:spChg>
        <pc:spChg chg="mod">
          <ac:chgData name="欣榕 邹" userId="2df213970d05c585" providerId="LiveId" clId="{3AB5AB06-2DB8-4C62-AE44-178A9E9DBCE9}" dt="2025-01-07T10:55:37.723" v="63" actId="1035"/>
          <ac:spMkLst>
            <pc:docMk/>
            <pc:sldMk cId="0" sldId="4071"/>
            <ac:spMk id="4" creationId="{00000000-0000-0000-0000-000000000000}"/>
          </ac:spMkLst>
        </pc:spChg>
        <pc:spChg chg="mod">
          <ac:chgData name="欣榕 邹" userId="2df213970d05c585" providerId="LiveId" clId="{3AB5AB06-2DB8-4C62-AE44-178A9E9DBCE9}" dt="2025-01-07T10:54:52.716" v="25" actId="1076"/>
          <ac:spMkLst>
            <pc:docMk/>
            <pc:sldMk cId="0" sldId="4071"/>
            <ac:spMk id="5" creationId="{00000000-0000-0000-0000-000000000000}"/>
          </ac:spMkLst>
        </pc:spChg>
        <pc:spChg chg="mod">
          <ac:chgData name="欣榕 邹" userId="2df213970d05c585" providerId="LiveId" clId="{3AB5AB06-2DB8-4C62-AE44-178A9E9DBCE9}" dt="2025-01-07T10:55:37.723" v="63" actId="1035"/>
          <ac:spMkLst>
            <pc:docMk/>
            <pc:sldMk cId="0" sldId="4071"/>
            <ac:spMk id="8" creationId="{00000000-0000-0000-0000-000000000000}"/>
          </ac:spMkLst>
        </pc:spChg>
        <pc:spChg chg="mod">
          <ac:chgData name="欣榕 邹" userId="2df213970d05c585" providerId="LiveId" clId="{3AB5AB06-2DB8-4C62-AE44-178A9E9DBCE9}" dt="2025-01-07T10:55:23.819" v="54" actId="1076"/>
          <ac:spMkLst>
            <pc:docMk/>
            <pc:sldMk cId="0" sldId="4071"/>
            <ac:spMk id="9" creationId="{00000000-0000-0000-0000-000000000000}"/>
          </ac:spMkLst>
        </pc:spChg>
        <pc:spChg chg="mod">
          <ac:chgData name="欣榕 邹" userId="2df213970d05c585" providerId="LiveId" clId="{3AB5AB06-2DB8-4C62-AE44-178A9E9DBCE9}" dt="2025-01-07T10:55:28.364" v="55" actId="1076"/>
          <ac:spMkLst>
            <pc:docMk/>
            <pc:sldMk cId="0" sldId="4071"/>
            <ac:spMk id="10" creationId="{00000000-0000-0000-0000-000000000000}"/>
          </ac:spMkLst>
        </pc:spChg>
        <pc:spChg chg="mod">
          <ac:chgData name="欣榕 邹" userId="2df213970d05c585" providerId="LiveId" clId="{3AB5AB06-2DB8-4C62-AE44-178A9E9DBCE9}" dt="2025-01-07T10:55:31.019" v="56" actId="1076"/>
          <ac:spMkLst>
            <pc:docMk/>
            <pc:sldMk cId="0" sldId="4071"/>
            <ac:spMk id="11" creationId="{00000000-0000-0000-0000-000000000000}"/>
          </ac:spMkLst>
        </pc:spChg>
        <pc:spChg chg="mod">
          <ac:chgData name="欣榕 邹" userId="2df213970d05c585" providerId="LiveId" clId="{3AB5AB06-2DB8-4C62-AE44-178A9E9DBCE9}" dt="2025-01-07T10:55:37.723" v="63" actId="1035"/>
          <ac:spMkLst>
            <pc:docMk/>
            <pc:sldMk cId="0" sldId="4071"/>
            <ac:spMk id="15" creationId="{00000000-0000-0000-0000-000000000000}"/>
          </ac:spMkLst>
        </pc:spChg>
        <pc:spChg chg="mod">
          <ac:chgData name="欣榕 邹" userId="2df213970d05c585" providerId="LiveId" clId="{3AB5AB06-2DB8-4C62-AE44-178A9E9DBCE9}" dt="2025-01-07T10:55:37.723" v="63" actId="1035"/>
          <ac:spMkLst>
            <pc:docMk/>
            <pc:sldMk cId="0" sldId="4071"/>
            <ac:spMk id="16" creationId="{00000000-0000-0000-0000-000000000000}"/>
          </ac:spMkLst>
        </pc:spChg>
        <pc:spChg chg="mod">
          <ac:chgData name="欣榕 邹" userId="2df213970d05c585" providerId="LiveId" clId="{3AB5AB06-2DB8-4C62-AE44-178A9E9DBCE9}" dt="2025-01-07T10:55:37.723" v="63" actId="1035"/>
          <ac:spMkLst>
            <pc:docMk/>
            <pc:sldMk cId="0" sldId="4071"/>
            <ac:spMk id="19" creationId="{00000000-0000-0000-0000-000000000000}"/>
          </ac:spMkLst>
        </pc:spChg>
        <pc:spChg chg="mod">
          <ac:chgData name="欣榕 邹" userId="2df213970d05c585" providerId="LiveId" clId="{3AB5AB06-2DB8-4C62-AE44-178A9E9DBCE9}" dt="2025-01-07T10:55:46.482" v="65" actId="1076"/>
          <ac:spMkLst>
            <pc:docMk/>
            <pc:sldMk cId="0" sldId="4071"/>
            <ac:spMk id="21" creationId="{00000000-0000-0000-0000-000000000000}"/>
          </ac:spMkLst>
        </pc:spChg>
        <pc:spChg chg="mod">
          <ac:chgData name="欣榕 邹" userId="2df213970d05c585" providerId="LiveId" clId="{3AB5AB06-2DB8-4C62-AE44-178A9E9DBCE9}" dt="2025-01-07T10:55:46.482" v="65" actId="1076"/>
          <ac:spMkLst>
            <pc:docMk/>
            <pc:sldMk cId="0" sldId="4071"/>
            <ac:spMk id="22" creationId="{00000000-0000-0000-0000-000000000000}"/>
          </ac:spMkLst>
        </pc:spChg>
        <pc:spChg chg="mod">
          <ac:chgData name="欣榕 邹" userId="2df213970d05c585" providerId="LiveId" clId="{3AB5AB06-2DB8-4C62-AE44-178A9E9DBCE9}" dt="2025-01-07T10:55:46.482" v="65" actId="1076"/>
          <ac:spMkLst>
            <pc:docMk/>
            <pc:sldMk cId="0" sldId="4071"/>
            <ac:spMk id="23" creationId="{00000000-0000-0000-0000-000000000000}"/>
          </ac:spMkLst>
        </pc:spChg>
        <pc:spChg chg="mod">
          <ac:chgData name="欣榕 邹" userId="2df213970d05c585" providerId="LiveId" clId="{3AB5AB06-2DB8-4C62-AE44-178A9E9DBCE9}" dt="2025-01-07T10:55:46.482" v="65" actId="1076"/>
          <ac:spMkLst>
            <pc:docMk/>
            <pc:sldMk cId="0" sldId="4071"/>
            <ac:spMk id="24" creationId="{00000000-0000-0000-0000-000000000000}"/>
          </ac:spMkLst>
        </pc:spChg>
      </pc:sldChg>
      <pc:sldChg chg="modSp mod">
        <pc:chgData name="欣榕 邹" userId="2df213970d05c585" providerId="LiveId" clId="{3AB5AB06-2DB8-4C62-AE44-178A9E9DBCE9}" dt="2025-01-07T10:56:28.963" v="111" actId="1076"/>
        <pc:sldMkLst>
          <pc:docMk/>
          <pc:sldMk cId="0" sldId="4105"/>
        </pc:sldMkLst>
        <pc:spChg chg="mod">
          <ac:chgData name="欣榕 邹" userId="2df213970d05c585" providerId="LiveId" clId="{3AB5AB06-2DB8-4C62-AE44-178A9E9DBCE9}" dt="2025-01-07T10:56:23.442" v="110" actId="20577"/>
          <ac:spMkLst>
            <pc:docMk/>
            <pc:sldMk cId="0" sldId="4105"/>
            <ac:spMk id="2" creationId="{00000000-0000-0000-0000-000000000000}"/>
          </ac:spMkLst>
        </pc:spChg>
        <pc:spChg chg="mod">
          <ac:chgData name="欣榕 邹" userId="2df213970d05c585" providerId="LiveId" clId="{3AB5AB06-2DB8-4C62-AE44-178A9E9DBCE9}" dt="2025-01-07T10:56:28.963" v="111" actId="1076"/>
          <ac:spMkLst>
            <pc:docMk/>
            <pc:sldMk cId="0" sldId="4105"/>
            <ac:spMk id="21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#1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C36D3A-B2F4-4505-9711-1192AEEB5ADC}" type="doc">
      <dgm:prSet loTypeId="urn:microsoft.com/office/officeart/2005/8/layout/list1#1" loCatId="list" qsTypeId="urn:microsoft.com/office/officeart/2005/8/quickstyle/simple1#1" qsCatId="simple" csTypeId="urn:microsoft.com/office/officeart/2005/8/colors/colorful4#1" csCatId="colorful"/>
      <dgm:spPr/>
      <dgm:t>
        <a:bodyPr/>
        <a:lstStyle/>
        <a:p>
          <a:endParaRPr lang="zh-CN" altLang="en-US"/>
        </a:p>
      </dgm:t>
    </dgm:pt>
    <dgm:pt modelId="{98D50603-9F2A-4915-BD84-5347270FED62}">
      <dgm:prSet/>
      <dgm:spPr/>
      <dgm:t>
        <a:bodyPr/>
        <a:lstStyle/>
        <a:p>
          <a:r>
            <a:rPr lang="zh-CN"/>
            <a:t>需求分析</a:t>
          </a:r>
        </a:p>
      </dgm:t>
    </dgm:pt>
    <dgm:pt modelId="{62A9D7E8-B836-476B-B3B2-EB765D21EAD4}" type="parTrans" cxnId="{3B924C8E-3858-4807-89E1-75FC326CCA7F}">
      <dgm:prSet/>
      <dgm:spPr/>
      <dgm:t>
        <a:bodyPr/>
        <a:lstStyle/>
        <a:p>
          <a:endParaRPr lang="zh-CN" altLang="en-US"/>
        </a:p>
      </dgm:t>
    </dgm:pt>
    <dgm:pt modelId="{7463B476-69CA-4BA6-AA7C-42E1B44D8DB2}" type="sibTrans" cxnId="{3B924C8E-3858-4807-89E1-75FC326CCA7F}">
      <dgm:prSet/>
      <dgm:spPr/>
      <dgm:t>
        <a:bodyPr/>
        <a:lstStyle/>
        <a:p>
          <a:endParaRPr lang="zh-CN" altLang="en-US"/>
        </a:p>
      </dgm:t>
    </dgm:pt>
    <dgm:pt modelId="{C9D12618-E311-48FA-8DE7-B46EF4570B58}">
      <dgm:prSet/>
      <dgm:spPr/>
      <dgm:t>
        <a:bodyPr/>
        <a:lstStyle/>
        <a:p>
          <a:r>
            <a:rPr lang="zh-CN"/>
            <a:t>合作分工</a:t>
          </a:r>
        </a:p>
      </dgm:t>
    </dgm:pt>
    <dgm:pt modelId="{172122E0-FD76-452C-974D-4AC945F5484E}" type="parTrans" cxnId="{2738F1BE-C38E-4060-B67E-5DE388DF1421}">
      <dgm:prSet/>
      <dgm:spPr/>
      <dgm:t>
        <a:bodyPr/>
        <a:lstStyle/>
        <a:p>
          <a:endParaRPr lang="zh-CN" altLang="en-US"/>
        </a:p>
      </dgm:t>
    </dgm:pt>
    <dgm:pt modelId="{DD8E75A7-B907-4FB4-BB24-DC74895D5F97}" type="sibTrans" cxnId="{2738F1BE-C38E-4060-B67E-5DE388DF1421}">
      <dgm:prSet/>
      <dgm:spPr/>
      <dgm:t>
        <a:bodyPr/>
        <a:lstStyle/>
        <a:p>
          <a:endParaRPr lang="zh-CN" altLang="en-US"/>
        </a:p>
      </dgm:t>
    </dgm:pt>
    <dgm:pt modelId="{9BDA3132-8679-45F8-A4F9-AC0355340932}">
      <dgm:prSet/>
      <dgm:spPr/>
      <dgm:t>
        <a:bodyPr/>
        <a:lstStyle/>
        <a:p>
          <a:r>
            <a:rPr lang="zh-CN"/>
            <a:t>规划实施</a:t>
          </a:r>
        </a:p>
      </dgm:t>
    </dgm:pt>
    <dgm:pt modelId="{F54AE6A9-8688-4F8F-84F5-32775A6D7138}" type="parTrans" cxnId="{CE476039-099B-472D-B461-8A849829EE81}">
      <dgm:prSet/>
      <dgm:spPr/>
      <dgm:t>
        <a:bodyPr/>
        <a:lstStyle/>
        <a:p>
          <a:endParaRPr lang="zh-CN" altLang="en-US"/>
        </a:p>
      </dgm:t>
    </dgm:pt>
    <dgm:pt modelId="{A01FAEC6-D5FF-49EC-A309-525E98571C41}" type="sibTrans" cxnId="{CE476039-099B-472D-B461-8A849829EE81}">
      <dgm:prSet/>
      <dgm:spPr/>
      <dgm:t>
        <a:bodyPr/>
        <a:lstStyle/>
        <a:p>
          <a:endParaRPr lang="zh-CN" altLang="en-US"/>
        </a:p>
      </dgm:t>
    </dgm:pt>
    <dgm:pt modelId="{445E5F33-25DA-42C9-93E5-CB2FBB1C9F91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/>
            <a:t>数字化学习</a:t>
          </a:r>
        </a:p>
      </dgm:t>
    </dgm:pt>
    <dgm:pt modelId="{C6D55786-437F-4924-A06B-745117F17DCB}" type="parTrans" cxnId="{A3731404-BB74-4343-9F91-E9EFACD807AE}">
      <dgm:prSet/>
      <dgm:spPr/>
      <dgm:t>
        <a:bodyPr/>
        <a:lstStyle/>
        <a:p>
          <a:endParaRPr lang="zh-CN" altLang="en-US"/>
        </a:p>
      </dgm:t>
    </dgm:pt>
    <dgm:pt modelId="{D969399B-0659-46DC-B916-3DB476880682}" type="sibTrans" cxnId="{A3731404-BB74-4343-9F91-E9EFACD807AE}">
      <dgm:prSet/>
      <dgm:spPr/>
      <dgm:t>
        <a:bodyPr/>
        <a:lstStyle/>
        <a:p>
          <a:endParaRPr lang="zh-CN" altLang="en-US"/>
        </a:p>
      </dgm:t>
    </dgm:pt>
    <dgm:pt modelId="{8DA376D8-918D-453F-A24D-FB3B6820016A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/>
            <a:t>设计简易方案</a:t>
          </a:r>
        </a:p>
      </dgm:t>
    </dgm:pt>
    <dgm:pt modelId="{C0FF368E-4282-4B79-A3EC-EA45EFE5CFCA}" type="parTrans" cxnId="{9B1B4593-5E39-4D99-9EEF-51EE3EA0342F}">
      <dgm:prSet/>
      <dgm:spPr/>
    </dgm:pt>
    <dgm:pt modelId="{11777D92-0BA1-47F4-8CC6-D78BC73FFD25}" type="sibTrans" cxnId="{9B1B4593-5E39-4D99-9EEF-51EE3EA0342F}">
      <dgm:prSet/>
      <dgm:spPr/>
    </dgm:pt>
    <dgm:pt modelId="{70E49459-2B1C-4DAF-9551-B9CAE193A8F3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/>
            <a:t>开发创新作品</a:t>
          </a:r>
        </a:p>
      </dgm:t>
    </dgm:pt>
    <dgm:pt modelId="{68204897-570E-48B2-BD81-D3DBC83A73D4}" type="parTrans" cxnId="{E4A547F6-BF9D-454B-BAA0-DB41C26FBAE9}">
      <dgm:prSet/>
      <dgm:spPr/>
    </dgm:pt>
    <dgm:pt modelId="{89C8357A-BF3D-4434-BE73-97136AA6A96F}" type="sibTrans" cxnId="{E4A547F6-BF9D-454B-BAA0-DB41C26FBAE9}">
      <dgm:prSet/>
      <dgm:spPr/>
    </dgm:pt>
    <dgm:pt modelId="{7D860A3D-5EB9-4FD9-A371-DD9909F886DB}">
      <dgm:prSet/>
      <dgm:spPr/>
      <dgm:t>
        <a:bodyPr/>
        <a:lstStyle/>
        <a:p>
          <a:r>
            <a:rPr lang="zh-CN"/>
            <a:t>交流评价</a:t>
          </a:r>
        </a:p>
      </dgm:t>
    </dgm:pt>
    <dgm:pt modelId="{8E1B944D-7BB5-40A9-B909-23708E1AFAB0}" type="parTrans" cxnId="{07244B95-9962-463D-803D-E59D4FAC169F}">
      <dgm:prSet/>
      <dgm:spPr/>
      <dgm:t>
        <a:bodyPr/>
        <a:lstStyle/>
        <a:p>
          <a:endParaRPr lang="zh-CN" altLang="en-US"/>
        </a:p>
      </dgm:t>
    </dgm:pt>
    <dgm:pt modelId="{AAE5398A-9E69-4301-B764-105C2948F63C}" type="sibTrans" cxnId="{07244B95-9962-463D-803D-E59D4FAC169F}">
      <dgm:prSet/>
      <dgm:spPr/>
      <dgm:t>
        <a:bodyPr/>
        <a:lstStyle/>
        <a:p>
          <a:endParaRPr lang="zh-CN" altLang="en-US"/>
        </a:p>
      </dgm:t>
    </dgm:pt>
    <dgm:pt modelId="{7498DEA4-DDDF-49B2-8D0C-DA74C3C7C7E1}" type="pres">
      <dgm:prSet presAssocID="{12C36D3A-B2F4-4505-9711-1192AEEB5ADC}" presName="linear" presStyleCnt="0">
        <dgm:presLayoutVars>
          <dgm:dir/>
          <dgm:animLvl val="lvl"/>
          <dgm:resizeHandles val="exact"/>
        </dgm:presLayoutVars>
      </dgm:prSet>
      <dgm:spPr/>
    </dgm:pt>
    <dgm:pt modelId="{8958C7CA-2A4B-48F9-9FF5-1BFEAD0885A1}" type="pres">
      <dgm:prSet presAssocID="{98D50603-9F2A-4915-BD84-5347270FED62}" presName="parentLin" presStyleCnt="0"/>
      <dgm:spPr/>
    </dgm:pt>
    <dgm:pt modelId="{47DE49FE-6CA5-44E2-B1EC-A920792CF888}" type="pres">
      <dgm:prSet presAssocID="{98D50603-9F2A-4915-BD84-5347270FED62}" presName="parentLeftMargin" presStyleLbl="node1" presStyleIdx="0" presStyleCnt="4"/>
      <dgm:spPr/>
    </dgm:pt>
    <dgm:pt modelId="{1CD4F5B1-9B39-4F36-8DCB-C6B783133505}" type="pres">
      <dgm:prSet presAssocID="{98D50603-9F2A-4915-BD84-5347270FED62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AB2B204-0929-4FA6-A5C7-641B9AFC20D7}" type="pres">
      <dgm:prSet presAssocID="{98D50603-9F2A-4915-BD84-5347270FED62}" presName="negativeSpace" presStyleCnt="0"/>
      <dgm:spPr/>
    </dgm:pt>
    <dgm:pt modelId="{EC63D474-EE54-40C1-8521-5BFD9C650B33}" type="pres">
      <dgm:prSet presAssocID="{98D50603-9F2A-4915-BD84-5347270FED62}" presName="childText" presStyleLbl="conFgAcc1" presStyleIdx="0" presStyleCnt="4">
        <dgm:presLayoutVars>
          <dgm:bulletEnabled val="1"/>
        </dgm:presLayoutVars>
      </dgm:prSet>
      <dgm:spPr/>
    </dgm:pt>
    <dgm:pt modelId="{BE40274B-1F75-4CAE-BCBD-969D405C516D}" type="pres">
      <dgm:prSet presAssocID="{7463B476-69CA-4BA6-AA7C-42E1B44D8DB2}" presName="spaceBetweenRectangles" presStyleCnt="0"/>
      <dgm:spPr/>
    </dgm:pt>
    <dgm:pt modelId="{592F85D1-22FD-48FC-93C2-24ABCBC968FB}" type="pres">
      <dgm:prSet presAssocID="{C9D12618-E311-48FA-8DE7-B46EF4570B58}" presName="parentLin" presStyleCnt="0"/>
      <dgm:spPr/>
    </dgm:pt>
    <dgm:pt modelId="{55FC494B-1B1E-4286-A202-EFE46073E8D2}" type="pres">
      <dgm:prSet presAssocID="{C9D12618-E311-48FA-8DE7-B46EF4570B58}" presName="parentLeftMargin" presStyleLbl="node1" presStyleIdx="0" presStyleCnt="4"/>
      <dgm:spPr/>
    </dgm:pt>
    <dgm:pt modelId="{9713C0F6-B30A-40AF-B21A-0B74FD1508B7}" type="pres">
      <dgm:prSet presAssocID="{C9D12618-E311-48FA-8DE7-B46EF4570B5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D7D2E16-7543-43D5-B575-8832370348E4}" type="pres">
      <dgm:prSet presAssocID="{C9D12618-E311-48FA-8DE7-B46EF4570B58}" presName="negativeSpace" presStyleCnt="0"/>
      <dgm:spPr/>
    </dgm:pt>
    <dgm:pt modelId="{507B9C3A-DFCF-4FA4-9E70-4A3262714806}" type="pres">
      <dgm:prSet presAssocID="{C9D12618-E311-48FA-8DE7-B46EF4570B58}" presName="childText" presStyleLbl="conFgAcc1" presStyleIdx="1" presStyleCnt="4">
        <dgm:presLayoutVars>
          <dgm:bulletEnabled val="1"/>
        </dgm:presLayoutVars>
      </dgm:prSet>
      <dgm:spPr/>
    </dgm:pt>
    <dgm:pt modelId="{9362F809-E63E-4A7A-A819-E5A6B54695E6}" type="pres">
      <dgm:prSet presAssocID="{DD8E75A7-B907-4FB4-BB24-DC74895D5F97}" presName="spaceBetweenRectangles" presStyleCnt="0"/>
      <dgm:spPr/>
    </dgm:pt>
    <dgm:pt modelId="{051483E7-A236-4EA2-813D-FF25059A0A47}" type="pres">
      <dgm:prSet presAssocID="{9BDA3132-8679-45F8-A4F9-AC0355340932}" presName="parentLin" presStyleCnt="0"/>
      <dgm:spPr/>
    </dgm:pt>
    <dgm:pt modelId="{D8F837F1-B178-4737-86C0-A1C4820D8EEF}" type="pres">
      <dgm:prSet presAssocID="{9BDA3132-8679-45F8-A4F9-AC0355340932}" presName="parentLeftMargin" presStyleLbl="node1" presStyleIdx="1" presStyleCnt="4"/>
      <dgm:spPr/>
    </dgm:pt>
    <dgm:pt modelId="{9CF83401-B85F-408D-91B0-A6210123BC7E}" type="pres">
      <dgm:prSet presAssocID="{9BDA3132-8679-45F8-A4F9-AC0355340932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F965ABE-BFB1-4CFD-9AD7-C295F902C53C}" type="pres">
      <dgm:prSet presAssocID="{9BDA3132-8679-45F8-A4F9-AC0355340932}" presName="negativeSpace" presStyleCnt="0"/>
      <dgm:spPr/>
    </dgm:pt>
    <dgm:pt modelId="{AE6FA62B-950D-4C04-820E-07525BCDD6DF}" type="pres">
      <dgm:prSet presAssocID="{9BDA3132-8679-45F8-A4F9-AC0355340932}" presName="childText" presStyleLbl="conFgAcc1" presStyleIdx="2" presStyleCnt="4">
        <dgm:presLayoutVars>
          <dgm:bulletEnabled val="1"/>
        </dgm:presLayoutVars>
      </dgm:prSet>
      <dgm:spPr/>
    </dgm:pt>
    <dgm:pt modelId="{2E4A00F8-ECA4-4BBE-A9CE-228AC23D5CB8}" type="pres">
      <dgm:prSet presAssocID="{A01FAEC6-D5FF-49EC-A309-525E98571C41}" presName="spaceBetweenRectangles" presStyleCnt="0"/>
      <dgm:spPr/>
    </dgm:pt>
    <dgm:pt modelId="{D4D84724-ACEE-4711-A6E6-FFF8E4A219F3}" type="pres">
      <dgm:prSet presAssocID="{7D860A3D-5EB9-4FD9-A371-DD9909F886DB}" presName="parentLin" presStyleCnt="0"/>
      <dgm:spPr/>
    </dgm:pt>
    <dgm:pt modelId="{14EDEB1C-082C-4FDE-B05C-14B75BE8019E}" type="pres">
      <dgm:prSet presAssocID="{7D860A3D-5EB9-4FD9-A371-DD9909F886DB}" presName="parentLeftMargin" presStyleLbl="node1" presStyleIdx="2" presStyleCnt="4"/>
      <dgm:spPr/>
    </dgm:pt>
    <dgm:pt modelId="{8FA9EB97-2EDC-49A0-AC56-9FEB448B5EC1}" type="pres">
      <dgm:prSet presAssocID="{7D860A3D-5EB9-4FD9-A371-DD9909F886DB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F362A6B0-EDF3-4BDD-81F8-97E557FBD6C6}" type="pres">
      <dgm:prSet presAssocID="{7D860A3D-5EB9-4FD9-A371-DD9909F886DB}" presName="negativeSpace" presStyleCnt="0"/>
      <dgm:spPr/>
    </dgm:pt>
    <dgm:pt modelId="{95305F17-F76D-4F1C-9A80-4AC40FFCE840}" type="pres">
      <dgm:prSet presAssocID="{7D860A3D-5EB9-4FD9-A371-DD9909F886D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A3731404-BB74-4343-9F91-E9EFACD807AE}" srcId="{9BDA3132-8679-45F8-A4F9-AC0355340932}" destId="{445E5F33-25DA-42C9-93E5-CB2FBB1C9F91}" srcOrd="0" destOrd="0" parTransId="{C6D55786-437F-4924-A06B-745117F17DCB}" sibTransId="{D969399B-0659-46DC-B916-3DB476880682}"/>
    <dgm:cxn modelId="{A74E7B0B-800A-4D2C-9722-D205ECC4AF40}" type="presOf" srcId="{12C36D3A-B2F4-4505-9711-1192AEEB5ADC}" destId="{7498DEA4-DDDF-49B2-8D0C-DA74C3C7C7E1}" srcOrd="0" destOrd="0" presId="urn:microsoft.com/office/officeart/2005/8/layout/list1#1"/>
    <dgm:cxn modelId="{C8F19F0D-DC1C-42BE-AC9A-47B64BAAEC51}" type="presOf" srcId="{70E49459-2B1C-4DAF-9551-B9CAE193A8F3}" destId="{AE6FA62B-950D-4C04-820E-07525BCDD6DF}" srcOrd="0" destOrd="2" presId="urn:microsoft.com/office/officeart/2005/8/layout/list1#1"/>
    <dgm:cxn modelId="{4BFD032F-A04D-4048-9547-C2E2088BFFE1}" type="presOf" srcId="{9BDA3132-8679-45F8-A4F9-AC0355340932}" destId="{9CF83401-B85F-408D-91B0-A6210123BC7E}" srcOrd="1" destOrd="0" presId="urn:microsoft.com/office/officeart/2005/8/layout/list1#1"/>
    <dgm:cxn modelId="{CE476039-099B-472D-B461-8A849829EE81}" srcId="{12C36D3A-B2F4-4505-9711-1192AEEB5ADC}" destId="{9BDA3132-8679-45F8-A4F9-AC0355340932}" srcOrd="2" destOrd="0" parTransId="{F54AE6A9-8688-4F8F-84F5-32775A6D7138}" sibTransId="{A01FAEC6-D5FF-49EC-A309-525E98571C41}"/>
    <dgm:cxn modelId="{D6570265-4A5F-46EA-AA5F-34A71DACBC01}" type="presOf" srcId="{7D860A3D-5EB9-4FD9-A371-DD9909F886DB}" destId="{14EDEB1C-082C-4FDE-B05C-14B75BE8019E}" srcOrd="0" destOrd="0" presId="urn:microsoft.com/office/officeart/2005/8/layout/list1#1"/>
    <dgm:cxn modelId="{DA92914E-5B2B-4F1C-8D55-3A52B419A0E5}" type="presOf" srcId="{8DA376D8-918D-453F-A24D-FB3B6820016A}" destId="{AE6FA62B-950D-4C04-820E-07525BCDD6DF}" srcOrd="0" destOrd="1" presId="urn:microsoft.com/office/officeart/2005/8/layout/list1#1"/>
    <dgm:cxn modelId="{07F14770-9C9B-42F9-97F7-B527162E3DDF}" type="presOf" srcId="{7D860A3D-5EB9-4FD9-A371-DD9909F886DB}" destId="{8FA9EB97-2EDC-49A0-AC56-9FEB448B5EC1}" srcOrd="1" destOrd="0" presId="urn:microsoft.com/office/officeart/2005/8/layout/list1#1"/>
    <dgm:cxn modelId="{1E0CD950-DED5-49B2-98A2-E75B32741525}" type="presOf" srcId="{C9D12618-E311-48FA-8DE7-B46EF4570B58}" destId="{9713C0F6-B30A-40AF-B21A-0B74FD1508B7}" srcOrd="1" destOrd="0" presId="urn:microsoft.com/office/officeart/2005/8/layout/list1#1"/>
    <dgm:cxn modelId="{8DF50C53-D705-44A0-8C90-9F73FE2C2F80}" type="presOf" srcId="{98D50603-9F2A-4915-BD84-5347270FED62}" destId="{1CD4F5B1-9B39-4F36-8DCB-C6B783133505}" srcOrd="1" destOrd="0" presId="urn:microsoft.com/office/officeart/2005/8/layout/list1#1"/>
    <dgm:cxn modelId="{1165B088-8DA1-4485-BBCB-D6D774DF0252}" type="presOf" srcId="{9BDA3132-8679-45F8-A4F9-AC0355340932}" destId="{D8F837F1-B178-4737-86C0-A1C4820D8EEF}" srcOrd="0" destOrd="0" presId="urn:microsoft.com/office/officeart/2005/8/layout/list1#1"/>
    <dgm:cxn modelId="{3B924C8E-3858-4807-89E1-75FC326CCA7F}" srcId="{12C36D3A-B2F4-4505-9711-1192AEEB5ADC}" destId="{98D50603-9F2A-4915-BD84-5347270FED62}" srcOrd="0" destOrd="0" parTransId="{62A9D7E8-B836-476B-B3B2-EB765D21EAD4}" sibTransId="{7463B476-69CA-4BA6-AA7C-42E1B44D8DB2}"/>
    <dgm:cxn modelId="{F7A64690-3063-413D-A0CD-F28FDD10E786}" type="presOf" srcId="{445E5F33-25DA-42C9-93E5-CB2FBB1C9F91}" destId="{AE6FA62B-950D-4C04-820E-07525BCDD6DF}" srcOrd="0" destOrd="0" presId="urn:microsoft.com/office/officeart/2005/8/layout/list1#1"/>
    <dgm:cxn modelId="{9B1B4593-5E39-4D99-9EEF-51EE3EA0342F}" srcId="{9BDA3132-8679-45F8-A4F9-AC0355340932}" destId="{8DA376D8-918D-453F-A24D-FB3B6820016A}" srcOrd="1" destOrd="0" parTransId="{C0FF368E-4282-4B79-A3EC-EA45EFE5CFCA}" sibTransId="{11777D92-0BA1-47F4-8CC6-D78BC73FFD25}"/>
    <dgm:cxn modelId="{5F145594-1047-415F-B74A-41CE8D87E37F}" type="presOf" srcId="{C9D12618-E311-48FA-8DE7-B46EF4570B58}" destId="{55FC494B-1B1E-4286-A202-EFE46073E8D2}" srcOrd="0" destOrd="0" presId="urn:microsoft.com/office/officeart/2005/8/layout/list1#1"/>
    <dgm:cxn modelId="{07244B95-9962-463D-803D-E59D4FAC169F}" srcId="{12C36D3A-B2F4-4505-9711-1192AEEB5ADC}" destId="{7D860A3D-5EB9-4FD9-A371-DD9909F886DB}" srcOrd="3" destOrd="0" parTransId="{8E1B944D-7BB5-40A9-B909-23708E1AFAB0}" sibTransId="{AAE5398A-9E69-4301-B764-105C2948F63C}"/>
    <dgm:cxn modelId="{2738F1BE-C38E-4060-B67E-5DE388DF1421}" srcId="{12C36D3A-B2F4-4505-9711-1192AEEB5ADC}" destId="{C9D12618-E311-48FA-8DE7-B46EF4570B58}" srcOrd="1" destOrd="0" parTransId="{172122E0-FD76-452C-974D-4AC945F5484E}" sibTransId="{DD8E75A7-B907-4FB4-BB24-DC74895D5F97}"/>
    <dgm:cxn modelId="{33DCBDDA-5E80-4BF5-BC0F-1BCE75C816B9}" type="presOf" srcId="{98D50603-9F2A-4915-BD84-5347270FED62}" destId="{47DE49FE-6CA5-44E2-B1EC-A920792CF888}" srcOrd="0" destOrd="0" presId="urn:microsoft.com/office/officeart/2005/8/layout/list1#1"/>
    <dgm:cxn modelId="{E4A547F6-BF9D-454B-BAA0-DB41C26FBAE9}" srcId="{9BDA3132-8679-45F8-A4F9-AC0355340932}" destId="{70E49459-2B1C-4DAF-9551-B9CAE193A8F3}" srcOrd="2" destOrd="0" parTransId="{68204897-570E-48B2-BD81-D3DBC83A73D4}" sibTransId="{89C8357A-BF3D-4434-BE73-97136AA6A96F}"/>
    <dgm:cxn modelId="{DF3B7296-09C8-473E-BF27-ECB6A237C095}" type="presParOf" srcId="{7498DEA4-DDDF-49B2-8D0C-DA74C3C7C7E1}" destId="{8958C7CA-2A4B-48F9-9FF5-1BFEAD0885A1}" srcOrd="0" destOrd="0" presId="urn:microsoft.com/office/officeart/2005/8/layout/list1#1"/>
    <dgm:cxn modelId="{08CAA84D-2270-4D79-B292-BB67AF115EE4}" type="presParOf" srcId="{8958C7CA-2A4B-48F9-9FF5-1BFEAD0885A1}" destId="{47DE49FE-6CA5-44E2-B1EC-A920792CF888}" srcOrd="0" destOrd="0" presId="urn:microsoft.com/office/officeart/2005/8/layout/list1#1"/>
    <dgm:cxn modelId="{131AF014-BE47-44AA-9A39-63E03C347BC9}" type="presParOf" srcId="{8958C7CA-2A4B-48F9-9FF5-1BFEAD0885A1}" destId="{1CD4F5B1-9B39-4F36-8DCB-C6B783133505}" srcOrd="1" destOrd="0" presId="urn:microsoft.com/office/officeart/2005/8/layout/list1#1"/>
    <dgm:cxn modelId="{F7A864CF-6241-42BC-84BD-420254418172}" type="presParOf" srcId="{7498DEA4-DDDF-49B2-8D0C-DA74C3C7C7E1}" destId="{AAB2B204-0929-4FA6-A5C7-641B9AFC20D7}" srcOrd="1" destOrd="0" presId="urn:microsoft.com/office/officeart/2005/8/layout/list1#1"/>
    <dgm:cxn modelId="{408B3922-09C3-49A2-B33A-FCDEA5BC37CC}" type="presParOf" srcId="{7498DEA4-DDDF-49B2-8D0C-DA74C3C7C7E1}" destId="{EC63D474-EE54-40C1-8521-5BFD9C650B33}" srcOrd="2" destOrd="0" presId="urn:microsoft.com/office/officeart/2005/8/layout/list1#1"/>
    <dgm:cxn modelId="{8DB1AA89-5F17-4948-8E18-EBEB142EEB6D}" type="presParOf" srcId="{7498DEA4-DDDF-49B2-8D0C-DA74C3C7C7E1}" destId="{BE40274B-1F75-4CAE-BCBD-969D405C516D}" srcOrd="3" destOrd="0" presId="urn:microsoft.com/office/officeart/2005/8/layout/list1#1"/>
    <dgm:cxn modelId="{451ECE82-8C63-422B-983E-5A4474049D91}" type="presParOf" srcId="{7498DEA4-DDDF-49B2-8D0C-DA74C3C7C7E1}" destId="{592F85D1-22FD-48FC-93C2-24ABCBC968FB}" srcOrd="4" destOrd="0" presId="urn:microsoft.com/office/officeart/2005/8/layout/list1#1"/>
    <dgm:cxn modelId="{740BD286-2996-400C-935A-006DD94F0D2F}" type="presParOf" srcId="{592F85D1-22FD-48FC-93C2-24ABCBC968FB}" destId="{55FC494B-1B1E-4286-A202-EFE46073E8D2}" srcOrd="0" destOrd="0" presId="urn:microsoft.com/office/officeart/2005/8/layout/list1#1"/>
    <dgm:cxn modelId="{EE740A48-537F-426D-9BCC-D05F855F3375}" type="presParOf" srcId="{592F85D1-22FD-48FC-93C2-24ABCBC968FB}" destId="{9713C0F6-B30A-40AF-B21A-0B74FD1508B7}" srcOrd="1" destOrd="0" presId="urn:microsoft.com/office/officeart/2005/8/layout/list1#1"/>
    <dgm:cxn modelId="{BF14849E-DD44-4E6C-A6F4-E379FC1B9640}" type="presParOf" srcId="{7498DEA4-DDDF-49B2-8D0C-DA74C3C7C7E1}" destId="{7D7D2E16-7543-43D5-B575-8832370348E4}" srcOrd="5" destOrd="0" presId="urn:microsoft.com/office/officeart/2005/8/layout/list1#1"/>
    <dgm:cxn modelId="{11ACAD27-962D-4110-9B6F-9A75AF0F9B94}" type="presParOf" srcId="{7498DEA4-DDDF-49B2-8D0C-DA74C3C7C7E1}" destId="{507B9C3A-DFCF-4FA4-9E70-4A3262714806}" srcOrd="6" destOrd="0" presId="urn:microsoft.com/office/officeart/2005/8/layout/list1#1"/>
    <dgm:cxn modelId="{24D45979-66C8-498C-A87A-2672B77E6E33}" type="presParOf" srcId="{7498DEA4-DDDF-49B2-8D0C-DA74C3C7C7E1}" destId="{9362F809-E63E-4A7A-A819-E5A6B54695E6}" srcOrd="7" destOrd="0" presId="urn:microsoft.com/office/officeart/2005/8/layout/list1#1"/>
    <dgm:cxn modelId="{CCA02DE8-FAFB-492B-9735-E549EBA3BFCA}" type="presParOf" srcId="{7498DEA4-DDDF-49B2-8D0C-DA74C3C7C7E1}" destId="{051483E7-A236-4EA2-813D-FF25059A0A47}" srcOrd="8" destOrd="0" presId="urn:microsoft.com/office/officeart/2005/8/layout/list1#1"/>
    <dgm:cxn modelId="{E142DF2E-1C3B-462F-85DB-E9DC432BF93E}" type="presParOf" srcId="{051483E7-A236-4EA2-813D-FF25059A0A47}" destId="{D8F837F1-B178-4737-86C0-A1C4820D8EEF}" srcOrd="0" destOrd="0" presId="urn:microsoft.com/office/officeart/2005/8/layout/list1#1"/>
    <dgm:cxn modelId="{7837131B-529D-4950-AB07-E1DDD2FDC0D3}" type="presParOf" srcId="{051483E7-A236-4EA2-813D-FF25059A0A47}" destId="{9CF83401-B85F-408D-91B0-A6210123BC7E}" srcOrd="1" destOrd="0" presId="urn:microsoft.com/office/officeart/2005/8/layout/list1#1"/>
    <dgm:cxn modelId="{DE05F179-E8BD-43AD-BF3A-0CC5B51465A0}" type="presParOf" srcId="{7498DEA4-DDDF-49B2-8D0C-DA74C3C7C7E1}" destId="{EF965ABE-BFB1-4CFD-9AD7-C295F902C53C}" srcOrd="9" destOrd="0" presId="urn:microsoft.com/office/officeart/2005/8/layout/list1#1"/>
    <dgm:cxn modelId="{C07E85F8-BABD-4776-B900-991150204A97}" type="presParOf" srcId="{7498DEA4-DDDF-49B2-8D0C-DA74C3C7C7E1}" destId="{AE6FA62B-950D-4C04-820E-07525BCDD6DF}" srcOrd="10" destOrd="0" presId="urn:microsoft.com/office/officeart/2005/8/layout/list1#1"/>
    <dgm:cxn modelId="{0EDD0C4E-67B2-413A-8EAD-5F98A9E5BA89}" type="presParOf" srcId="{7498DEA4-DDDF-49B2-8D0C-DA74C3C7C7E1}" destId="{2E4A00F8-ECA4-4BBE-A9CE-228AC23D5CB8}" srcOrd="11" destOrd="0" presId="urn:microsoft.com/office/officeart/2005/8/layout/list1#1"/>
    <dgm:cxn modelId="{F963BA1F-0CD9-48C2-A8A1-10F7A39CC161}" type="presParOf" srcId="{7498DEA4-DDDF-49B2-8D0C-DA74C3C7C7E1}" destId="{D4D84724-ACEE-4711-A6E6-FFF8E4A219F3}" srcOrd="12" destOrd="0" presId="urn:microsoft.com/office/officeart/2005/8/layout/list1#1"/>
    <dgm:cxn modelId="{C7CA4804-0512-425B-935A-E1943AC7F3D3}" type="presParOf" srcId="{D4D84724-ACEE-4711-A6E6-FFF8E4A219F3}" destId="{14EDEB1C-082C-4FDE-B05C-14B75BE8019E}" srcOrd="0" destOrd="0" presId="urn:microsoft.com/office/officeart/2005/8/layout/list1#1"/>
    <dgm:cxn modelId="{7732620A-4E5E-4E92-BCB7-44BEB5951F92}" type="presParOf" srcId="{D4D84724-ACEE-4711-A6E6-FFF8E4A219F3}" destId="{8FA9EB97-2EDC-49A0-AC56-9FEB448B5EC1}" srcOrd="1" destOrd="0" presId="urn:microsoft.com/office/officeart/2005/8/layout/list1#1"/>
    <dgm:cxn modelId="{736128C8-E0AC-4C70-9D7B-54D5DC14DBFA}" type="presParOf" srcId="{7498DEA4-DDDF-49B2-8D0C-DA74C3C7C7E1}" destId="{F362A6B0-EDF3-4BDD-81F8-97E557FBD6C6}" srcOrd="13" destOrd="0" presId="urn:microsoft.com/office/officeart/2005/8/layout/list1#1"/>
    <dgm:cxn modelId="{830DB098-39B9-44BE-8650-9A8CEFA13A85}" type="presParOf" srcId="{7498DEA4-DDDF-49B2-8D0C-DA74C3C7C7E1}" destId="{95305F17-F76D-4F1C-9A80-4AC40FFCE840}" srcOrd="14" destOrd="0" presId="urn:microsoft.com/office/officeart/2005/8/layout/list1#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63D474-EE54-40C1-8521-5BFD9C650B33}">
      <dsp:nvSpPr>
        <dsp:cNvPr id="0" name=""/>
        <dsp:cNvSpPr/>
      </dsp:nvSpPr>
      <dsp:spPr>
        <a:xfrm>
          <a:off x="0" y="313316"/>
          <a:ext cx="1054443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D4F5B1-9B39-4F36-8DCB-C6B783133505}">
      <dsp:nvSpPr>
        <dsp:cNvPr id="0" name=""/>
        <dsp:cNvSpPr/>
      </dsp:nvSpPr>
      <dsp:spPr>
        <a:xfrm>
          <a:off x="527221" y="18116"/>
          <a:ext cx="7381102" cy="5904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988" tIns="0" rIns="278988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2000" kern="1200"/>
            <a:t>需求分析</a:t>
          </a:r>
        </a:p>
      </dsp:txBody>
      <dsp:txXfrm>
        <a:off x="556042" y="46937"/>
        <a:ext cx="7323460" cy="532758"/>
      </dsp:txXfrm>
    </dsp:sp>
    <dsp:sp modelId="{507B9C3A-DFCF-4FA4-9E70-4A3262714806}">
      <dsp:nvSpPr>
        <dsp:cNvPr id="0" name=""/>
        <dsp:cNvSpPr/>
      </dsp:nvSpPr>
      <dsp:spPr>
        <a:xfrm>
          <a:off x="0" y="1220516"/>
          <a:ext cx="1054443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792402"/>
              <a:satOff val="14520"/>
              <a:lumOff val="18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13C0F6-B30A-40AF-B21A-0B74FD1508B7}">
      <dsp:nvSpPr>
        <dsp:cNvPr id="0" name=""/>
        <dsp:cNvSpPr/>
      </dsp:nvSpPr>
      <dsp:spPr>
        <a:xfrm>
          <a:off x="527221" y="925316"/>
          <a:ext cx="7381102" cy="590400"/>
        </a:xfrm>
        <a:prstGeom prst="roundRect">
          <a:avLst/>
        </a:prstGeom>
        <a:solidFill>
          <a:schemeClr val="accent4">
            <a:hueOff val="-792402"/>
            <a:satOff val="14520"/>
            <a:lumOff val="18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988" tIns="0" rIns="278988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2000" kern="1200"/>
            <a:t>合作分工</a:t>
          </a:r>
        </a:p>
      </dsp:txBody>
      <dsp:txXfrm>
        <a:off x="556042" y="954137"/>
        <a:ext cx="7323460" cy="532758"/>
      </dsp:txXfrm>
    </dsp:sp>
    <dsp:sp modelId="{AE6FA62B-950D-4C04-820E-07525BCDD6DF}">
      <dsp:nvSpPr>
        <dsp:cNvPr id="0" name=""/>
        <dsp:cNvSpPr/>
      </dsp:nvSpPr>
      <dsp:spPr>
        <a:xfrm>
          <a:off x="0" y="2127716"/>
          <a:ext cx="10544432" cy="201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1584803"/>
              <a:satOff val="29040"/>
              <a:lumOff val="366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8365" tIns="416560" rIns="81836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sz="2000" kern="1200"/>
            <a:t>数字化学习</a:t>
          </a: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sz="2000" kern="1200"/>
            <a:t>设计简易方案</a:t>
          </a: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sz="2000" kern="1200"/>
            <a:t>开发创新作品</a:t>
          </a:r>
        </a:p>
      </dsp:txBody>
      <dsp:txXfrm>
        <a:off x="0" y="2127716"/>
        <a:ext cx="10544432" cy="2016000"/>
      </dsp:txXfrm>
    </dsp:sp>
    <dsp:sp modelId="{9CF83401-B85F-408D-91B0-A6210123BC7E}">
      <dsp:nvSpPr>
        <dsp:cNvPr id="0" name=""/>
        <dsp:cNvSpPr/>
      </dsp:nvSpPr>
      <dsp:spPr>
        <a:xfrm>
          <a:off x="527221" y="1832516"/>
          <a:ext cx="7381102" cy="590400"/>
        </a:xfrm>
        <a:prstGeom prst="roundRect">
          <a:avLst/>
        </a:prstGeom>
        <a:solidFill>
          <a:schemeClr val="accent4">
            <a:hueOff val="-1584803"/>
            <a:satOff val="29040"/>
            <a:lumOff val="366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988" tIns="0" rIns="278988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2000" kern="1200"/>
            <a:t>规划实施</a:t>
          </a:r>
        </a:p>
      </dsp:txBody>
      <dsp:txXfrm>
        <a:off x="556042" y="1861337"/>
        <a:ext cx="7323460" cy="532758"/>
      </dsp:txXfrm>
    </dsp:sp>
    <dsp:sp modelId="{95305F17-F76D-4F1C-9A80-4AC40FFCE840}">
      <dsp:nvSpPr>
        <dsp:cNvPr id="0" name=""/>
        <dsp:cNvSpPr/>
      </dsp:nvSpPr>
      <dsp:spPr>
        <a:xfrm>
          <a:off x="0" y="4546916"/>
          <a:ext cx="10544432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2377205"/>
              <a:satOff val="43560"/>
              <a:lumOff val="5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A9EB97-2EDC-49A0-AC56-9FEB448B5EC1}">
      <dsp:nvSpPr>
        <dsp:cNvPr id="0" name=""/>
        <dsp:cNvSpPr/>
      </dsp:nvSpPr>
      <dsp:spPr>
        <a:xfrm>
          <a:off x="527221" y="4251716"/>
          <a:ext cx="7381102" cy="590400"/>
        </a:xfrm>
        <a:prstGeom prst="roundRect">
          <a:avLst/>
        </a:prstGeom>
        <a:solidFill>
          <a:schemeClr val="accent4">
            <a:hueOff val="-2377205"/>
            <a:satOff val="43560"/>
            <a:lumOff val="54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988" tIns="0" rIns="278988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2000" kern="1200"/>
            <a:t>交流评价</a:t>
          </a:r>
        </a:p>
      </dsp:txBody>
      <dsp:txXfrm>
        <a:off x="556042" y="4280537"/>
        <a:ext cx="7323460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#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  <a:t>2025/1/7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18.xml"/><Relationship Id="rId7" Type="http://schemas.openxmlformats.org/officeDocument/2006/relationships/oleObject" Target="../embeddings/oleObject2.bin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3.xml"/><Relationship Id="rId10" Type="http://schemas.openxmlformats.org/officeDocument/2006/relationships/image" Target="../media/image8.png"/><Relationship Id="rId4" Type="http://schemas.openxmlformats.org/officeDocument/2006/relationships/tags" Target="../tags/tag19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notesSlide" Target="../notesSlides/notesSlide4.xml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9525" imgH="9525" progId="TCLayout.ActiveDocument.1">
                  <p:embed/>
                </p:oleObj>
              </mc:Choice>
              <mc:Fallback>
                <p:oleObj name="think-cell Slide" r:id="rId5" imgW="9525" imgH="9525" progId="TCLayout.ActiveDocument.1">
                  <p:embed/>
                  <p:pic>
                    <p:nvPicPr>
                      <p:cNvPr id="3" name="对象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47095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</a:p>
        </p:txBody>
      </p:sp>
      <p:sp>
        <p:nvSpPr>
          <p:cNvPr id="8" name="标题 1"/>
          <p:cNvSpPr txBox="1"/>
          <p:nvPr/>
        </p:nvSpPr>
        <p:spPr>
          <a:xfrm>
            <a:off x="621665" y="661670"/>
            <a:ext cx="10641965" cy="18167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信息技术</a:t>
            </a:r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en-US" altLang="zh-CN" sz="39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第4课 跨学科活动：数字化学习与创新的实现</a:t>
            </a:r>
          </a:p>
        </p:txBody>
      </p:sp>
      <p:pic>
        <p:nvPicPr>
          <p:cNvPr id="6" name="Picture 33" descr="C:\Documents and Settings\EJPeng\桌面\社标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开展规划实施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4339" y="1242867"/>
            <a:ext cx="11105515" cy="1383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②各小组根据自己的方案，结合所在学科实验室的条件来选择相关软件，设计一份简易的作品开发方案，并填入表2.4.3。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2995" y="2516505"/>
            <a:ext cx="4468495" cy="42005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开展规划实施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33070" y="1090295"/>
            <a:ext cx="11574780" cy="5186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(3)自主阅读“实施项目探究”，并完成如下任务。</a:t>
            </a: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①数字媒体创作的探索过程，可以简化为创作环境搭建、</a:t>
            </a:r>
            <a:r>
              <a:rPr lang="en-US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</a:p>
          <a:p>
            <a:pPr algn="just">
              <a:lnSpc>
                <a:spcPct val="150000"/>
              </a:lnSpc>
            </a:pPr>
            <a:r>
              <a:rPr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</a:t>
            </a:r>
            <a:r>
              <a:rPr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等环节；应用程序设计的探索过程，可以简化为</a:t>
            </a:r>
            <a:r>
              <a:rPr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</a:t>
            </a:r>
          </a:p>
          <a:p>
            <a:pPr algn="just">
              <a:lnSpc>
                <a:spcPct val="150000"/>
              </a:lnSpc>
            </a:pP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 </a:t>
            </a:r>
            <a:r>
              <a:rPr sz="2800" dirty="0" err="1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等环节；AI作品开发的探索过程，可以简化为</a:t>
            </a:r>
            <a:r>
              <a:rPr lang="en-US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______________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</a:p>
          <a:p>
            <a:pPr algn="just">
              <a:lnSpc>
                <a:spcPct val="150000"/>
              </a:lnSpc>
            </a:pPr>
            <a:r>
              <a:rPr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</a:t>
            </a:r>
            <a:r>
              <a:rPr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等环节。</a:t>
            </a: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②请依据你们小组的参赛项目，开展项目探究实践活动，开发信息科技创新作品。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451721" y="1838980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pitchFamily="49" charset="-122"/>
                <a:sym typeface="+mn-ea"/>
              </a:rPr>
              <a:t>素材收集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76730" y="2486045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文案编辑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11499" y="2485795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媒体制作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99399" y="2485795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发布推广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55186" y="311469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编程环境搭建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15885" y="3114445"/>
            <a:ext cx="2316480" cy="521970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用户界面设计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977475" y="3122065"/>
            <a:ext cx="1605280" cy="521970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代码编写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76730" y="3756430"/>
            <a:ext cx="1605280" cy="521970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测试优化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405725" y="2485795"/>
            <a:ext cx="1605280" cy="521970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反馈优化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242270" y="3756430"/>
            <a:ext cx="2316480" cy="521970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开发环境搭建</a:t>
            </a:r>
            <a:endParaRPr lang="zh-CN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76730" y="4403495"/>
            <a:ext cx="2065655" cy="521970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AI 作品制作</a:t>
            </a:r>
            <a:endParaRPr lang="zh-CN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005935" y="4403495"/>
            <a:ext cx="1605280" cy="521970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调试优化</a:t>
            </a:r>
            <a:endParaRPr lang="zh-CN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  <p:bldP spid="4" grpId="0"/>
      <p:bldP spid="8" grpId="0"/>
      <p:bldP spid="15" grpId="0"/>
      <p:bldP spid="16" grpId="0"/>
      <p:bldP spid="19" grpId="0"/>
      <p:bldP spid="21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开展交流评价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4339" y="1642917"/>
            <a:ext cx="4101011" cy="3969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）各小组整理相关成果，并制作汇报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PPT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）先组内交流，再组间交流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3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）开展评价，填写表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2.4.4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050" y="1898015"/>
            <a:ext cx="6637655" cy="324929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单元课外作业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2127073"/>
            <a:ext cx="10249172" cy="6648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要求完成单元的“小结与评价”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9525" imgH="9525" progId="TCLayout.ActiveDocument.1">
                  <p:embed/>
                </p:oleObj>
              </mc:Choice>
              <mc:Fallback>
                <p:oleObj name="think-cell Slide" r:id="rId7" imgW="9525" imgH="9525" progId="TCLayout.ActiveDocument.1">
                  <p:embed/>
                  <p:pic>
                    <p:nvPicPr>
                      <p:cNvPr id="3" name="对象 2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2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信息技术</a:t>
            </a:r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76813" y="1638087"/>
            <a:ext cx="4368982" cy="887151"/>
          </a:xfrm>
        </p:spPr>
        <p:txBody>
          <a:bodyPr anchor="t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/>
              <a:t>情境导入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3907424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78466" y="1803200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78465" y="2899993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78464" y="3996786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标题 4"/>
          <p:cNvSpPr txBox="1"/>
          <p:nvPr/>
        </p:nvSpPr>
        <p:spPr>
          <a:xfrm>
            <a:off x="6776814" y="2734880"/>
            <a:ext cx="4900321" cy="8871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3600" dirty="0"/>
              <a:t>需求分析</a:t>
            </a:r>
          </a:p>
        </p:txBody>
      </p:sp>
      <p:sp>
        <p:nvSpPr>
          <p:cNvPr id="13" name="标题 4"/>
          <p:cNvSpPr txBox="1"/>
          <p:nvPr/>
        </p:nvSpPr>
        <p:spPr>
          <a:xfrm>
            <a:off x="6776814" y="3831673"/>
            <a:ext cx="5161186" cy="8871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3600" dirty="0"/>
              <a:t>分工合作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478465" y="5093579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78464" y="6190372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4" name="标题 4"/>
          <p:cNvSpPr txBox="1"/>
          <p:nvPr/>
        </p:nvSpPr>
        <p:spPr>
          <a:xfrm>
            <a:off x="6776814" y="4928466"/>
            <a:ext cx="4900321" cy="8871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3600" dirty="0"/>
              <a:t>规划实施</a:t>
            </a:r>
          </a:p>
        </p:txBody>
      </p:sp>
      <p:sp>
        <p:nvSpPr>
          <p:cNvPr id="6" name="标题 4"/>
          <p:cNvSpPr txBox="1"/>
          <p:nvPr/>
        </p:nvSpPr>
        <p:spPr>
          <a:xfrm>
            <a:off x="6776814" y="6025259"/>
            <a:ext cx="5161186" cy="8871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3600" dirty="0"/>
              <a:t>交流评价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520700" y="274154"/>
            <a:ext cx="7108243" cy="714778"/>
            <a:chOff x="-227136" y="1049628"/>
            <a:chExt cx="3100710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227136" y="1158213"/>
              <a:ext cx="3035039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  <a:sym typeface="+mn-ea"/>
                </a:rPr>
                <a:t>再现单元项目情境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175" y="1729740"/>
            <a:ext cx="2718435" cy="447040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3298190" y="2101850"/>
            <a:ext cx="841502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buClrTx/>
              <a:buSzTx/>
              <a:buFontTx/>
            </a:pPr>
            <a:r>
              <a:rPr lang="zh-CN" altLang="zh-CN" sz="2400" b="0" dirty="0">
                <a:effectLst/>
                <a:latin typeface="+mj-lt"/>
                <a:ea typeface="+mj-lt"/>
                <a:cs typeface="+mj-lt"/>
              </a:rPr>
              <a:t>在当前的信息社会中，中学生作为数字时代的原住民，需要具备将数字化工具和资源应用于学习和创新的能力。因此，学校举办中学生数字化学习与创新大赛，参赛项目及其说明如教材P55图2.4.1所示。请你组建一支参赛团队，自行选择其中一个参赛项目，共同构思作品主题与创意，通过在线方式习得相关知识，协同开发作品并提交相关材料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跨学科项目基本流程简介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3" name="图示 2"/>
          <p:cNvGraphicFramePr/>
          <p:nvPr/>
        </p:nvGraphicFramePr>
        <p:xfrm>
          <a:off x="704593" y="1217467"/>
          <a:ext cx="10544432" cy="5069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跨学科项目评价要求简介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2385" y="1788160"/>
            <a:ext cx="8554720" cy="418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组织实施跨学科项目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231900" y="2030267"/>
            <a:ext cx="9778999" cy="737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sz="2800" dirty="0"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从需求分析开始，再按照阅读+知识梳理+AIGC助力方式完成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开展需求分析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2663" y="1488828"/>
            <a:ext cx="10986674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effectLst/>
                <a:ea typeface="+mn-lt"/>
                <a:cs typeface="+mn-lt"/>
              </a:rPr>
              <a:t>（1）分析赛事问题的基本需求主要分</a:t>
            </a:r>
            <a:r>
              <a:rPr lang="zh-CN" altLang="en-US" sz="2800" u="sng" dirty="0">
                <a:effectLst/>
                <a:ea typeface="+mn-lt"/>
                <a:cs typeface="+mn-lt"/>
              </a:rPr>
              <a:t> </a:t>
            </a:r>
            <a:r>
              <a:rPr lang="en-US" altLang="zh-CN" sz="2800" u="sng" dirty="0">
                <a:effectLst/>
                <a:ea typeface="+mn-lt"/>
                <a:cs typeface="+mn-lt"/>
              </a:rPr>
              <a:t>        </a:t>
            </a:r>
            <a:r>
              <a:rPr lang="zh-CN" altLang="en-US" sz="2800" dirty="0">
                <a:effectLst/>
                <a:ea typeface="+mn-lt"/>
                <a:cs typeface="+mn-lt"/>
              </a:rPr>
              <a:t>与</a:t>
            </a:r>
            <a:r>
              <a:rPr lang="en-US" altLang="zh-CN" sz="2800" u="sng" dirty="0">
                <a:effectLst/>
                <a:ea typeface="+mn-lt"/>
                <a:cs typeface="+mn-lt"/>
              </a:rPr>
              <a:t>                     </a:t>
            </a:r>
            <a:r>
              <a:rPr lang="zh-CN" altLang="en-US" sz="2800" dirty="0">
                <a:effectLst/>
                <a:ea typeface="+mn-lt"/>
                <a:cs typeface="+mn-lt"/>
              </a:rPr>
              <a:t>两种。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effectLst/>
                <a:ea typeface="+mn-lt"/>
                <a:cs typeface="+mn-lt"/>
              </a:rPr>
              <a:t>（2）通过大语言模型梳理更多的开发赛事项目需求。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effectLst/>
                <a:ea typeface="+mn-lt"/>
                <a:cs typeface="+mn-lt"/>
              </a:rPr>
              <a:t>（3）讨论并填写表2.4.2“数字化学习与创新的需求”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550729" y="1604968"/>
            <a:ext cx="894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0000"/>
                </a:solidFill>
                <a:effectLst/>
                <a:ea typeface="+mn-lt"/>
                <a:cs typeface="+mn-lt"/>
                <a:sym typeface="+mn-ea"/>
              </a:rPr>
              <a:t>创新</a:t>
            </a:r>
            <a:endParaRPr lang="zh-CN" altLang="en-US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+mn-lt"/>
              <a:cs typeface="+mn-lt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960429" y="1604968"/>
            <a:ext cx="1960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0000"/>
                </a:solidFill>
                <a:effectLst/>
                <a:ea typeface="+mn-lt"/>
                <a:cs typeface="+mn-lt"/>
                <a:sym typeface="+mn-ea"/>
              </a:rPr>
              <a:t>数字化学习</a:t>
            </a:r>
            <a:endParaRPr lang="zh-CN" altLang="en-US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+mn-lt"/>
              <a:cs typeface="+mn-lt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优化分工合作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01236" y="1409329"/>
            <a:ext cx="10189527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根据各小组的实际情况，调整并优化表</a:t>
            </a:r>
            <a:r>
              <a:rPr lang="en-US" altLang="zh-CN" sz="2400" dirty="0"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2.4.1</a:t>
            </a:r>
            <a:r>
              <a:rPr lang="zh-CN" altLang="en-US" sz="2400" dirty="0"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项目小组的分工合作表。</a:t>
            </a:r>
            <a:endParaRPr lang="zh-CN" altLang="en-US" sz="24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7718" y="2360294"/>
            <a:ext cx="8996562" cy="369125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开展规划实施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33070" y="1090295"/>
            <a:ext cx="11574780" cy="3894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(2)自主阅读“设计简易方案”，并完成如下任务。</a:t>
            </a: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</a:t>
            </a:r>
            <a:r>
              <a:rPr 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不同的作品方案有所不同，比如</a:t>
            </a:r>
            <a:r>
              <a:rPr sz="2800" dirty="0" err="1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数字媒体创作，需要列出</a:t>
            </a:r>
            <a:r>
              <a:rPr 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___________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</a:t>
            </a:r>
            <a:r>
              <a:rPr lang="en-US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____________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</a:t>
            </a:r>
            <a:r>
              <a:rPr lang="en-US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等内容；应用程序设计，需要列出</a:t>
            </a:r>
            <a:r>
              <a:rPr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</a:t>
            </a:r>
            <a:r>
              <a:rPr 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内</a:t>
            </a:r>
            <a:endParaRPr sz="280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容；AI 作品开发，则可列出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</a:t>
            </a:r>
            <a:r>
              <a:rPr lang="en-US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</a:t>
            </a:r>
            <a:r>
              <a:rPr sz="2800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</a:t>
            </a:r>
            <a:r>
              <a:rPr lang="zh-CN" sz="2800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</a:t>
            </a:r>
            <a:r>
              <a:rPr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874631" y="1861072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pitchFamily="49" charset="-122"/>
                <a:sym typeface="+mn-ea"/>
              </a:rPr>
              <a:t>作品主题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6637" y="2480080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pitchFamily="49" charset="-122"/>
                <a:sym typeface="+mn-ea"/>
              </a:rPr>
              <a:t>创作背景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43934" y="2480080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pitchFamily="49" charset="-122"/>
                <a:sym typeface="+mn-ea"/>
              </a:rPr>
              <a:t>作品概述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68595" y="2480080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pitchFamily="49" charset="-122"/>
                <a:sym typeface="+mn-ea"/>
              </a:rPr>
              <a:t>技术实现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3981" y="3123585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需求背景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13200" y="3123335"/>
            <a:ext cx="1605280" cy="521970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功能描述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36945" y="3123335"/>
            <a:ext cx="1605280" cy="521970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算法流程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78470" y="3123335"/>
            <a:ext cx="1605280" cy="521970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用户界面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784435" y="3123335"/>
            <a:ext cx="1605280" cy="521970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开发环境</a:t>
            </a:r>
            <a:endParaRPr lang="zh-CN" altLang="en-US" sz="2800" dirty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822670" y="3742343"/>
            <a:ext cx="1605280" cy="521970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功能</a:t>
            </a:r>
            <a:r>
              <a:rPr lang="zh-CN"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介绍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663535" y="3742343"/>
            <a:ext cx="1605280" cy="521970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l"/>
            <a:r>
              <a:rPr lang="zh-CN"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开发环境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491700" y="3742343"/>
            <a:ext cx="1605280" cy="521970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l"/>
            <a:r>
              <a:rPr lang="zh-CN"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数据器材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0389715" y="3742343"/>
            <a:ext cx="1605280" cy="521970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l"/>
            <a:r>
              <a:rPr lang="zh-CN" sz="280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过程原理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  <p:bldP spid="4" grpId="0"/>
      <p:bldP spid="8" grpId="0"/>
      <p:bldP spid="15" grpId="0"/>
      <p:bldP spid="16" grpId="0"/>
      <p:bldP spid="19" grpId="0"/>
      <p:bldP spid="21" grpId="0"/>
      <p:bldP spid="22" grpId="0"/>
      <p:bldP spid="23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GYyYjFlYWE3ZjBkNzljODQzYjcxNjc3Yzg0NmMwM2QifQ=="/>
  <p:tag name="KSO_WPP_MARK_KEY" val="10117a34-a2c0-442a-8703-6554ad47fab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</TotalTime>
  <Words>504</Words>
  <Application>Microsoft Office PowerPoint</Application>
  <PresentationFormat>宽屏</PresentationFormat>
  <Paragraphs>112</Paragraphs>
  <Slides>14</Slides>
  <Notes>14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等线</vt:lpstr>
      <vt:lpstr>仿宋</vt:lpstr>
      <vt:lpstr>微软雅黑</vt:lpstr>
      <vt:lpstr>Arial</vt:lpstr>
      <vt:lpstr>Calibri</vt:lpstr>
      <vt:lpstr>Impact</vt:lpstr>
      <vt:lpstr>Wingdings</vt:lpstr>
      <vt:lpstr>Office 主题​​1</vt:lpstr>
      <vt:lpstr>think-cell Slide</vt:lpstr>
      <vt:lpstr>PowerPoint 演示文稿</vt:lpstr>
      <vt:lpstr>情境导入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欣榕 邹</cp:lastModifiedBy>
  <cp:revision>200</cp:revision>
  <cp:lastPrinted>2022-10-05T09:28:00Z</cp:lastPrinted>
  <dcterms:created xsi:type="dcterms:W3CDTF">2022-05-01T11:16:00Z</dcterms:created>
  <dcterms:modified xsi:type="dcterms:W3CDTF">2025-01-07T10:56:31Z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AD83910FB1FF423F8527BA775C275D40</vt:lpwstr>
  </property>
  <property fmtid="{D5CDD505-2E9C-101B-9397-08002B2CF9AE}" pid="3" name="KSOProductBuildVer">
    <vt:lpwstr>2052-11.8.2.12118</vt:lpwstr>
  </property>
</Properties>
</file>