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6" r:id="rId3"/>
    <p:sldId id="267" r:id="rId5"/>
    <p:sldId id="259" r:id="rId6"/>
    <p:sldId id="268" r:id="rId7"/>
    <p:sldId id="269" r:id="rId8"/>
    <p:sldId id="271" r:id="rId9"/>
    <p:sldId id="272" r:id="rId10"/>
    <p:sldId id="274" r:id="rId11"/>
    <p:sldId id="275" r:id="rId12"/>
    <p:sldId id="276" r:id="rId13"/>
    <p:sldId id="278" r:id="rId14"/>
    <p:sldId id="277" r:id="rId15"/>
    <p:sldId id="279" r:id="rId16"/>
    <p:sldId id="280" r:id="rId17"/>
    <p:sldId id="261" r:id="rId18"/>
  </p:sldIdLst>
  <p:sldSz cx="12192000" cy="6858000"/>
  <p:notesSz cx="7103745" cy="10234295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9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6268A"/>
    <a:srgbClr val="71278A"/>
    <a:srgbClr val="E8EBEF"/>
    <a:srgbClr val="520061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64"/>
        <p:guide pos="39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45135" y="3429000"/>
            <a:ext cx="9570720" cy="1003935"/>
          </a:xfrm>
        </p:spPr>
        <p:txBody>
          <a:bodyPr/>
          <a:lstStyle/>
          <a:p>
            <a:r>
              <a:rPr lang="zh-CN" altLang="en-US" dirty="0">
                <a:sym typeface="+mn-ea"/>
              </a:rPr>
              <a:t>第</a:t>
            </a:r>
            <a:r>
              <a:rPr lang="en-US" altLang="zh-CN" dirty="0">
                <a:sym typeface="+mn-ea"/>
              </a:rPr>
              <a:t>4</a:t>
            </a:r>
            <a:r>
              <a:rPr lang="zh-CN" altLang="en-US" dirty="0">
                <a:sym typeface="+mn-ea"/>
              </a:rPr>
              <a:t>课</a:t>
            </a:r>
            <a:r>
              <a:rPr lang="en-US" altLang="zh-CN" dirty="0">
                <a:sym typeface="+mn-ea"/>
              </a:rPr>
              <a:t> 跨学科活动：</a:t>
            </a:r>
            <a:br>
              <a:rPr lang="en-US" altLang="zh-CN" dirty="0">
                <a:sym typeface="+mn-ea"/>
              </a:rPr>
            </a:br>
            <a:r>
              <a:rPr lang="en-US" altLang="zh-CN" dirty="0">
                <a:sym typeface="+mn-ea"/>
              </a:rPr>
              <a:t>利用编码设计解密游戏 </a:t>
            </a:r>
            <a:endParaRPr lang="zh-CN" altLang="en-US" dirty="0"/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3740" y="1584960"/>
            <a:ext cx="650240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825500"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zh-CN" altLang="en-US" sz="3300" kern="0" spc="30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rPr>
              <a:t>信息科技</a:t>
            </a:r>
            <a:r>
              <a:rPr lang="en-US" altLang="zh-CN" sz="3300" kern="0" spc="30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rPr>
              <a:t> </a:t>
            </a:r>
            <a:r>
              <a:rPr lang="zh-CN" altLang="en-US" sz="3300" kern="0" spc="30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rPr>
              <a:t>四年级下册</a:t>
            </a:r>
            <a:r>
              <a:rPr lang="en-US" altLang="zh-CN" sz="3300" kern="0" spc="30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rPr>
              <a:t> </a:t>
            </a:r>
            <a:r>
              <a:rPr lang="zh-CN" altLang="en-US" sz="3300" kern="0" spc="30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rPr>
              <a:t>第一单元</a:t>
            </a:r>
            <a:endParaRPr lang="zh-CN" altLang="en-US" sz="3300" kern="0" spc="300" dirty="0">
              <a:ln>
                <a:noFill/>
              </a:ln>
              <a:solidFill>
                <a:srgbClr val="FFFFFF"/>
              </a:solidFill>
              <a:effectLst/>
              <a:uFillTx/>
              <a:latin typeface="微软雅黑" panose="020B0503020204020204" charset="-122"/>
              <a:ea typeface="Microsoft YaHei Regular" panose="020B0503020204020204" charset="-122"/>
              <a:cs typeface="思源黑体 Medium" panose="020B06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495" y="2129790"/>
            <a:ext cx="110877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</a:t>
            </a:r>
            <a:r>
              <a:rPr lang="zh-CN" altLang="en-US" sz="2400"/>
              <a:t>书本式加密是为秘密消息中的每个单词或文字根据特定书籍的页码、行号和文本创建代码。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书本式加密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2959735"/>
            <a:ext cx="72009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7860" y="2129790"/>
            <a:ext cx="11056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与你的小伙伴找到共有的一本书，传递一次消息，看看你的小伙伴能否正确解密。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实践：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6795" y="2846070"/>
            <a:ext cx="3486150" cy="2752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145" y="2846070"/>
            <a:ext cx="2750185" cy="29184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495" y="2129790"/>
            <a:ext cx="110877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</a:t>
            </a:r>
            <a:r>
              <a:rPr lang="zh-CN" altLang="en-US" sz="2400"/>
              <a:t>“跳舞的小人”是《福尔摩斯探案集》中经典一案。福尔摩斯受邀调查希尔顿·丘比特先生家里频繁出现的跳舞的小人，最终发现不同动作的小人代表着不同的字母，还原了信息内容并成功抓获犯人。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跳舞的小人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5180" y="3545840"/>
            <a:ext cx="4726940" cy="18395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495" y="1710690"/>
            <a:ext cx="11056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（1）请你利用福尔摩斯破译的字母表翻译希尔顿家出现的 5 组小人。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实践：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2282190"/>
            <a:ext cx="7934325" cy="31337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85495" y="5527040"/>
            <a:ext cx="83140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/>
              <a:t>（2）查一查，福尔摩斯是如何破译跳舞的小人的。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8655" y="1710690"/>
            <a:ext cx="7256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请你利用编码游戏帮助小清设计一个密码。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2472690"/>
            <a:ext cx="7762875" cy="34194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6095683" y="3147695"/>
            <a:ext cx="7379970" cy="558165"/>
          </a:xfrm>
        </p:spPr>
        <p:txBody>
          <a:bodyPr/>
          <a:lstStyle/>
          <a:p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58495" y="124460"/>
            <a:ext cx="2044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7360" y="1104900"/>
            <a:ext cx="8427720" cy="46615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21505" y="2067560"/>
            <a:ext cx="69227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你和朋友之间有没有“秘密暗号”？</a:t>
            </a:r>
            <a:endParaRPr lang="zh-CN" altLang="en-US" sz="3200"/>
          </a:p>
          <a:p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如果你想和朋友聊天又不想被别人听懂，你会怎么做？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658495" y="124460"/>
            <a:ext cx="20440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想一想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1725295"/>
            <a:ext cx="3441065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信息的传输方式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0785" y="4730115"/>
            <a:ext cx="10167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军队一般都会采取令旗传递指令信息，不同颜色的令旗就代表不同的指令。</a:t>
            </a:r>
            <a:endParaRPr lang="zh-CN" altLang="en-US" sz="2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805" y="2125980"/>
            <a:ext cx="10515600" cy="23069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令旗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信息的传输方式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495" y="4730115"/>
            <a:ext cx="107099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</a:t>
            </a:r>
            <a:r>
              <a:rPr lang="zh-CN" altLang="en-US" sz="2400"/>
              <a:t>人们将需要传递的文字按照一定的规则转换成电信号，通过发报机将电信号发送出去，经过电路传输，收报机收到电信号后再根据规则解析出文字信息。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发报机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8680" y="1623060"/>
            <a:ext cx="4533900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7270" y="2129790"/>
            <a:ext cx="92030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</a:t>
            </a:r>
            <a:r>
              <a:rPr lang="zh-CN" altLang="en-US" sz="2400"/>
              <a:t>使用方法：把皮带缠绕在圆木棒上，然后在上面写字；解下皮带后，上面只有杂乱无章的字符，只有再次以同样的方法缠绕到同样粗细的木棒上，才能看出所写的内容。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斯巴达密码棒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935" y="4084320"/>
            <a:ext cx="573405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0295" y="2129790"/>
            <a:ext cx="106241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组队游戏，两位同学为一组，其中一位同学为加密者，另一位同学为解密者。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实践：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3009265"/>
            <a:ext cx="6432550" cy="25279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7270" y="2129790"/>
            <a:ext cx="92030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/>
              <a:t>    </a:t>
            </a:r>
            <a:r>
              <a:rPr lang="zh-CN" altLang="en-US" sz="2400"/>
              <a:t>凯撒密码是历史上已知最早的密码之一。凯撒密码中的每个字母</a:t>
            </a:r>
            <a:endParaRPr lang="zh-CN" altLang="en-US" sz="2400"/>
          </a:p>
          <a:p>
            <a:r>
              <a:rPr lang="zh-CN" altLang="en-US" sz="2400"/>
              <a:t>在字母表中“移动”了一定的位置。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凯撒密码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5585" y="2959735"/>
            <a:ext cx="6640830" cy="28124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58495" y="124460"/>
            <a:ext cx="37630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做一做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0295" y="2129790"/>
            <a:ext cx="106241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/>
              <a:t>如果密钥为 1， 那 么 密 文“HAPPY”传递的明文应该是什么？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785495" y="1188720"/>
            <a:ext cx="376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实践：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3400" y="3009265"/>
            <a:ext cx="7715250" cy="23526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WMxNjQ0YThiZmFmODc2OTEyYWM2ODc3ZDAyZjhhY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717</Words>
  <Application>WPS 演示</Application>
  <PresentationFormat>自定义</PresentationFormat>
  <Paragraphs>80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Arial Unicode MS</vt:lpstr>
      <vt:lpstr>Calibri</vt:lpstr>
      <vt:lpstr>Office 主题​​</vt:lpstr>
      <vt:lpstr>第4课 跨学科活动： 利用编码设计解密游戏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王姝睿</cp:lastModifiedBy>
  <cp:revision>68</cp:revision>
  <dcterms:created xsi:type="dcterms:W3CDTF">2023-12-27T01:51:00Z</dcterms:created>
  <dcterms:modified xsi:type="dcterms:W3CDTF">2025-02-21T08:14:06Z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536EEBA59BBB436EB176EE07B787FB89_13</vt:lpwstr>
  </property>
</Properties>
</file>