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84" r:id="rId3"/>
    <p:sldId id="4072" r:id="rId4"/>
    <p:sldId id="4073" r:id="rId5"/>
    <p:sldId id="4074" r:id="rId6"/>
    <p:sldId id="4078" r:id="rId7"/>
    <p:sldId id="4079" r:id="rId8"/>
    <p:sldId id="4083" r:id="rId9"/>
    <p:sldId id="4086" r:id="rId10"/>
    <p:sldId id="4087" r:id="rId11"/>
    <p:sldId id="4088" r:id="rId12"/>
    <p:sldId id="4089" r:id="rId13"/>
    <p:sldId id="4069" r:id="rId14"/>
  </p:sldIdLst>
  <p:sldSz cx="12192000" cy="6858000"/>
  <p:notesSz cx="6799263" cy="9929813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858585"/>
    <a:srgbClr val="751F73"/>
    <a:srgbClr val="D6543A"/>
    <a:srgbClr val="64A7CE"/>
    <a:srgbClr val="475C9D"/>
    <a:srgbClr val="6A0AAB"/>
    <a:srgbClr val="BC2F36"/>
    <a:srgbClr val="6A559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>
        <p:scale>
          <a:sx n="75" d="100"/>
          <a:sy n="75" d="100"/>
        </p:scale>
        <p:origin x="432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欣榕 邹" userId="2df213970d05c585" providerId="LiveId" clId="{AA4902F8-467E-406A-B184-3EA3407C1961}"/>
    <pc:docChg chg="undo redo custSel modSld">
      <pc:chgData name="欣榕 邹" userId="2df213970d05c585" providerId="LiveId" clId="{AA4902F8-467E-406A-B184-3EA3407C1961}" dt="2024-08-28T10:14:34.237" v="22" actId="1076"/>
      <pc:docMkLst>
        <pc:docMk/>
      </pc:docMkLst>
      <pc:sldChg chg="modSp mod">
        <pc:chgData name="欣榕 邹" userId="2df213970d05c585" providerId="LiveId" clId="{AA4902F8-467E-406A-B184-3EA3407C1961}" dt="2024-08-28T10:09:54.382" v="12" actId="1076"/>
        <pc:sldMkLst>
          <pc:docMk/>
          <pc:sldMk cId="0" sldId="4074"/>
        </pc:sldMkLst>
        <pc:spChg chg="mod">
          <ac:chgData name="欣榕 邹" userId="2df213970d05c585" providerId="LiveId" clId="{AA4902F8-467E-406A-B184-3EA3407C1961}" dt="2024-08-28T10:09:34.501" v="8" actId="2711"/>
          <ac:spMkLst>
            <pc:docMk/>
            <pc:sldMk cId="0" sldId="4074"/>
            <ac:spMk id="2" creationId="{00000000-0000-0000-0000-000000000000}"/>
          </ac:spMkLst>
        </pc:spChg>
        <pc:spChg chg="mod">
          <ac:chgData name="欣榕 邹" userId="2df213970d05c585" providerId="LiveId" clId="{AA4902F8-467E-406A-B184-3EA3407C1961}" dt="2024-08-28T10:09:54.382" v="12" actId="1076"/>
          <ac:spMkLst>
            <pc:docMk/>
            <pc:sldMk cId="0" sldId="4074"/>
            <ac:spMk id="4" creationId="{00000000-0000-0000-0000-000000000000}"/>
          </ac:spMkLst>
        </pc:spChg>
        <pc:spChg chg="mod">
          <ac:chgData name="欣榕 邹" userId="2df213970d05c585" providerId="LiveId" clId="{AA4902F8-467E-406A-B184-3EA3407C1961}" dt="2024-08-28T10:09:50.729" v="11" actId="1076"/>
          <ac:spMkLst>
            <pc:docMk/>
            <pc:sldMk cId="0" sldId="4074"/>
            <ac:spMk id="5" creationId="{00000000-0000-0000-0000-000000000000}"/>
          </ac:spMkLst>
        </pc:spChg>
        <pc:spChg chg="mod">
          <ac:chgData name="欣榕 邹" userId="2df213970d05c585" providerId="LiveId" clId="{AA4902F8-467E-406A-B184-3EA3407C1961}" dt="2024-08-28T10:09:46.453" v="10" actId="1076"/>
          <ac:spMkLst>
            <pc:docMk/>
            <pc:sldMk cId="0" sldId="4074"/>
            <ac:spMk id="8" creationId="{00000000-0000-0000-0000-000000000000}"/>
          </ac:spMkLst>
        </pc:spChg>
      </pc:sldChg>
      <pc:sldChg chg="addSp modSp mod">
        <pc:chgData name="欣榕 邹" userId="2df213970d05c585" providerId="LiveId" clId="{AA4902F8-467E-406A-B184-3EA3407C1961}" dt="2024-08-28T10:14:34.237" v="22" actId="1076"/>
        <pc:sldMkLst>
          <pc:docMk/>
          <pc:sldMk cId="0" sldId="4078"/>
        </pc:sldMkLst>
        <pc:spChg chg="mod">
          <ac:chgData name="欣榕 邹" userId="2df213970d05c585" providerId="LiveId" clId="{AA4902F8-467E-406A-B184-3EA3407C1961}" dt="2024-08-28T10:14:28.274" v="19" actId="1076"/>
          <ac:spMkLst>
            <pc:docMk/>
            <pc:sldMk cId="0" sldId="4078"/>
            <ac:spMk id="2" creationId="{00000000-0000-0000-0000-000000000000}"/>
          </ac:spMkLst>
        </pc:spChg>
        <pc:spChg chg="mod">
          <ac:chgData name="欣榕 邹" userId="2df213970d05c585" providerId="LiveId" clId="{AA4902F8-467E-406A-B184-3EA3407C1961}" dt="2024-08-28T10:14:28.274" v="19" actId="1076"/>
          <ac:spMkLst>
            <pc:docMk/>
            <pc:sldMk cId="0" sldId="4078"/>
            <ac:spMk id="4" creationId="{00000000-0000-0000-0000-000000000000}"/>
          </ac:spMkLst>
        </pc:spChg>
        <pc:spChg chg="mod">
          <ac:chgData name="欣榕 邹" userId="2df213970d05c585" providerId="LiveId" clId="{AA4902F8-467E-406A-B184-3EA3407C1961}" dt="2024-08-28T10:14:28.274" v="19" actId="1076"/>
          <ac:spMkLst>
            <pc:docMk/>
            <pc:sldMk cId="0" sldId="4078"/>
            <ac:spMk id="5" creationId="{00000000-0000-0000-0000-000000000000}"/>
          </ac:spMkLst>
        </pc:spChg>
        <pc:spChg chg="mod">
          <ac:chgData name="欣榕 邹" userId="2df213970d05c585" providerId="LiveId" clId="{AA4902F8-467E-406A-B184-3EA3407C1961}" dt="2024-08-28T10:14:28.274" v="19" actId="1076"/>
          <ac:spMkLst>
            <pc:docMk/>
            <pc:sldMk cId="0" sldId="4078"/>
            <ac:spMk id="8" creationId="{00000000-0000-0000-0000-000000000000}"/>
          </ac:spMkLst>
        </pc:spChg>
        <pc:picChg chg="add mod">
          <ac:chgData name="欣榕 邹" userId="2df213970d05c585" providerId="LiveId" clId="{AA4902F8-467E-406A-B184-3EA3407C1961}" dt="2024-08-28T10:14:34.237" v="22" actId="1076"/>
          <ac:picMkLst>
            <pc:docMk/>
            <pc:sldMk cId="0" sldId="4078"/>
            <ac:picMk id="10" creationId="{94C6172C-92F1-1719-0AAA-0EC94F7FAA4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  <a:t>2024/8/28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16.xml"/><Relationship Id="rId7" Type="http://schemas.openxmlformats.org/officeDocument/2006/relationships/oleObject" Target="../embeddings/oleObject2.bin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7.png"/><Relationship Id="rId4" Type="http://schemas.openxmlformats.org/officeDocument/2006/relationships/tags" Target="../tags/tag17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9525" imgH="9525" progId="TCLayout.ActiveDocument.1">
                  <p:embed/>
                </p:oleObj>
              </mc:Choice>
              <mc:Fallback>
                <p:oleObj name="think-cell Slide" r:id="rId5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9313249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告诉我地址</a:t>
            </a:r>
            <a:r>
              <a:rPr lang="en-US" altLang="zh-CN" sz="3900" dirty="0"/>
              <a:t>——</a:t>
            </a:r>
            <a:r>
              <a:rPr lang="zh-CN" altLang="en-US" sz="3900" dirty="0"/>
              <a:t>从</a:t>
            </a:r>
            <a:r>
              <a:rPr lang="en-US" altLang="zh-CN" sz="3900" dirty="0"/>
              <a:t>IPv4</a:t>
            </a:r>
            <a:r>
              <a:rPr lang="zh-CN" altLang="en-US" sz="3900" dirty="0"/>
              <a:t>到</a:t>
            </a:r>
            <a:r>
              <a:rPr lang="en-US" altLang="zh-CN" sz="3900" dirty="0"/>
              <a:t>IPv6</a:t>
            </a:r>
            <a:r>
              <a:rPr lang="zh-CN" altLang="en-US" sz="3900" dirty="0"/>
              <a:t>的传奇</a:t>
            </a:r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365073"/>
            <a:ext cx="10249172" cy="5189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某计算机的部分网络信息如下图所示，请完成下方表格。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 IPv4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更新至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IPv6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的原因不包括哪项（）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A.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地址耗尽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设备数量增长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更大的地址空间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更快的网速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7504" y="2214749"/>
            <a:ext cx="7464453" cy="568960"/>
          </a:xfrm>
          <a:prstGeom prst="rect">
            <a:avLst/>
          </a:prstGeom>
        </p:spPr>
      </p:pic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267504" y="3078664"/>
          <a:ext cx="8625796" cy="2096587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745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6713">
                <a:tc>
                  <a:txBody>
                    <a:bodyPr/>
                    <a:lstStyle/>
                    <a:p>
                      <a:pPr algn="ctr"/>
                      <a:r>
                        <a:rPr lang="zh-CN" sz="1400">
                          <a:effectLst/>
                        </a:rPr>
                        <a:t>查阅内容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400">
                          <a:effectLst/>
                        </a:rPr>
                        <a:t>数据信息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735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IPv4</a:t>
                      </a:r>
                      <a:r>
                        <a:rPr lang="zh-CN" sz="1400">
                          <a:effectLst/>
                        </a:rPr>
                        <a:t>地址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713">
                <a:tc>
                  <a:txBody>
                    <a:bodyPr/>
                    <a:lstStyle/>
                    <a:p>
                      <a:pPr algn="ctr"/>
                      <a:r>
                        <a:rPr lang="zh-CN" sz="1400">
                          <a:effectLst/>
                        </a:rPr>
                        <a:t>子网掩码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713">
                <a:tc>
                  <a:txBody>
                    <a:bodyPr/>
                    <a:lstStyle/>
                    <a:p>
                      <a:pPr algn="ctr"/>
                      <a:r>
                        <a:rPr lang="zh-CN" sz="1400">
                          <a:effectLst/>
                        </a:rPr>
                        <a:t>网络号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713">
                <a:tc>
                  <a:txBody>
                    <a:bodyPr/>
                    <a:lstStyle/>
                    <a:p>
                      <a:pPr algn="ctr"/>
                      <a:r>
                        <a:rPr lang="zh-CN" sz="1400">
                          <a:effectLst/>
                        </a:rPr>
                        <a:t>主机号</a:t>
                      </a:r>
                      <a:endParaRPr lang="zh-CN" sz="1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</a:rPr>
                        <a:t> </a:t>
                      </a:r>
                      <a:endParaRPr lang="zh-CN" sz="14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5733322" y="3436441"/>
            <a:ext cx="2468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172.23.161.160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24693" y="3889430"/>
            <a:ext cx="2286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255.255.255.0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24693" y="4329419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172.23.161.0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24693" y="4747224"/>
            <a:ext cx="2468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172.23.161.160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47404" y="5341530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D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小结回顾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请同学按照下列提示进行总结回顾：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学到了哪些知识与技能？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提升了哪些方面的能力？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生成了怎样的观点？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503866"/>
            <a:ext cx="10249172" cy="461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项目实施作业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①请各小组对项目探究的阶段成果进行整理并提交，整理内容：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②小组讨论需要对网络服务提供商的哪些维度进行比较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③完成网络服务提供商的对比分析表</a:t>
            </a: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课后挑战作业（对应教材中的“挑战”部分）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    请通过小组合作，查阅、整理更多关于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IPv6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的知识，制作成幻灯片，宣讲它的优势与推广价值。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9525" imgH="9525" progId="TCLayout.ActiveDocument.1">
                  <p:embed/>
                </p:oleObj>
              </mc:Choice>
              <mc:Fallback>
                <p:oleObj name="think-cell Slide" r:id="rId7" imgW="9525" imgH="9525" progId="TCLayout.ActiveDocument.1">
                  <p:embed/>
                  <p:pic>
                    <p:nvPicPr>
                      <p:cNvPr id="3" name="对象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2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3" y="2255925"/>
            <a:ext cx="4368982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dirty="0"/>
              <a:t>IP</a:t>
            </a:r>
            <a:r>
              <a:rPr lang="zh-CN" altLang="en-US" sz="3600" dirty="0"/>
              <a:t>与</a:t>
            </a:r>
            <a:r>
              <a:rPr lang="en-US" altLang="zh-CN" sz="3600" dirty="0"/>
              <a:t>IP</a:t>
            </a:r>
            <a:r>
              <a:rPr lang="zh-CN" altLang="en-US" sz="3600" dirty="0"/>
              <a:t>地址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78466" y="242103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8465" y="358076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78464" y="47405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76814" y="3415657"/>
            <a:ext cx="541518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3600" dirty="0"/>
              <a:t>IPv4</a:t>
            </a:r>
            <a:r>
              <a:rPr lang="zh-CN" altLang="en-US" sz="3600" dirty="0"/>
              <a:t>地址与地址短缺危机</a:t>
            </a:r>
          </a:p>
        </p:txBody>
      </p:sp>
      <p:sp>
        <p:nvSpPr>
          <p:cNvPr id="13" name="标题 4"/>
          <p:cNvSpPr txBox="1"/>
          <p:nvPr/>
        </p:nvSpPr>
        <p:spPr>
          <a:xfrm>
            <a:off x="6776814" y="4575387"/>
            <a:ext cx="516118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3600" dirty="0"/>
              <a:t>IPv6</a:t>
            </a:r>
            <a:r>
              <a:rPr lang="zh-CN" altLang="en-US" sz="3600" dirty="0"/>
              <a:t>地址与互联网未来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知识探究</a:t>
              </a: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344467"/>
            <a:ext cx="9626599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主要内容：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①什么是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概念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②为什么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地址会有短缺危机？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旧版本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③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IPv6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地址给互联网带来了怎样的前景？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新版本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86484" y="4869934"/>
            <a:ext cx="83305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自主阅读：以书本</a:t>
            </a:r>
            <a:r>
              <a:rPr lang="en-US" altLang="zh-CN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P42-47</a:t>
            </a:r>
            <a:r>
              <a:rPr lang="zh-CN" altLang="en-US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为主，网络知识作补充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知识梳理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6485" y="1090441"/>
            <a:ext cx="10413365" cy="4515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indent="-1200150" algn="l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①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属于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TCP/IP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协议族的核心协议，主要负责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之间的连接。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地址是根据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而编制的一种统一的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。</a:t>
            </a:r>
          </a:p>
          <a:p>
            <a:pPr marL="1200150" indent="-1200150" algn="l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②因为互联网的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呈现指数级的爆炸式增长，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IPv4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地址虽然非常好用，但很快就面临短缺危机。</a:t>
            </a:r>
          </a:p>
          <a:p>
            <a:pPr marL="1200150" indent="-1200150" algn="l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③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IPv6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地址由长度为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128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位的二进制数组成，是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IPv4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地址长度的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倍。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750300" y="120263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网络设备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784804" y="249315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地址格式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749171" y="309573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设备连接数量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84804" y="506281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4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学会分析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75774" y="965717"/>
            <a:ext cx="10243076" cy="5835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学会分析：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材料：小清的学校有专用的学习资源平台，在学校时，小清可以登录该平台浏览各类学习视频，也可以在信息技术课堂上通过该平台提交课堂作业。当小清回到家里时，它访问该平台的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地址，却不能成功进入该平台。</a:t>
            </a:r>
            <a:endParaRPr lang="en-US" altLang="zh-CN" sz="2800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阅读材料，思考小清在家里为什么无法访问学校的学习资源平台的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地址（或作业提交平台等等，结合自己学校具体情况）？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辅助分析支架：学校的学习资源平台的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地址是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地址，主要用于局域网内部的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与通信，如果需要在家里也能访问这个平台，则需要给这个平台分配一个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35887" y="490094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局域网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614068" y="552464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访问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452563" y="6201805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互联网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学会解释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75774" y="1095896"/>
            <a:ext cx="10243076" cy="3250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学会解释：完成书本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P44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的探索活动，你和你同桌的计算机、教师办公室计算机是否拥有相同的网络地址？ 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辅助分析支架：通过查询三者的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地址以及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，经计算得出，我和同桌的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地址的网络号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，和老师提供的办公室计算机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地址的网络号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23662" y="245937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子网掩码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610131" y="314111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相同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51875" y="374360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不同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4C6172C-92F1-1719-0AAA-0EC94F7FA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2118" y="4333499"/>
            <a:ext cx="4779616" cy="251765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学会求证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75774" y="1409329"/>
            <a:ext cx="10243076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求证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：机房计算机是否已经支持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IPv6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？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①求证技能：</a:t>
            </a: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可以通过访问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http://ipv6-test.ch/index.html.zh_CN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进行检测。</a:t>
            </a: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②求证活动：机房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IPv6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支持情况检测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1876" y="543411"/>
            <a:ext cx="6097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机房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IPv6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支持情况检测活动</a:t>
            </a:r>
            <a:endParaRPr lang="zh-CN" altLang="en-US" sz="2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090568" y="1066631"/>
            <a:ext cx="10811146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打开浏览器，，并将网址复制粘贴进入地址栏中进行访问；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阅读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IPv6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连接测试结果，并同小组同学交流你们的测试结果；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思考为什么是这样的结果？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251" y="3280608"/>
            <a:ext cx="5924550" cy="32424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评价反思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75774" y="1793958"/>
            <a:ext cx="10243076" cy="3250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对学科方法、工具或作品进行评价反思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①跟你以往使用过的工具比，“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test-ipv6”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有哪些特点？你还知道哪些具有类似特点的工具？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②我国在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IPv4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时代吸取了经验而大力推进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IPv6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的部署，这对你有什么启发？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840</Words>
  <Application>Microsoft Office PowerPoint</Application>
  <PresentationFormat>宽屏</PresentationFormat>
  <Paragraphs>122</Paragraphs>
  <Slides>13</Slides>
  <Notes>13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等线</vt:lpstr>
      <vt:lpstr>仿宋</vt:lpstr>
      <vt:lpstr>楷体</vt:lpstr>
      <vt:lpstr>微软雅黑</vt:lpstr>
      <vt:lpstr>Arial</vt:lpstr>
      <vt:lpstr>Calibri</vt:lpstr>
      <vt:lpstr>Impact</vt:lpstr>
      <vt:lpstr>Wingdings</vt:lpstr>
      <vt:lpstr>Office 主题​​1</vt:lpstr>
      <vt:lpstr>think-cell Slide</vt:lpstr>
      <vt:lpstr>PowerPoint 演示文稿</vt:lpstr>
      <vt:lpstr>IP与IP地址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欣榕 邹</cp:lastModifiedBy>
  <cp:revision>196</cp:revision>
  <cp:lastPrinted>2022-10-05T09:28:00Z</cp:lastPrinted>
  <dcterms:created xsi:type="dcterms:W3CDTF">2022-05-01T11:16:00Z</dcterms:created>
  <dcterms:modified xsi:type="dcterms:W3CDTF">2024-08-28T10:14:37Z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2052-11.8.2.12118</vt:lpwstr>
  </property>
</Properties>
</file>