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80" r:id="rId6"/>
    <p:sldId id="4081" r:id="rId7"/>
    <p:sldId id="4067" r:id="rId8"/>
    <p:sldId id="4082" r:id="rId9"/>
    <p:sldId id="4069" r:id="rId10"/>
    <p:sldId id="4070" r:id="rId11"/>
    <p:sldId id="4084" r:id="rId12"/>
    <p:sldId id="4085" r:id="rId13"/>
    <p:sldId id="4086" r:id="rId14"/>
    <p:sldId id="4087" r:id="rId15"/>
    <p:sldId id="4088" r:id="rId16"/>
    <p:sldId id="305" r:id="rId17"/>
  </p:sldIdLst>
  <p:sldSz cx="12192000" cy="6858000"/>
  <p:notesSz cx="6798945" cy="9929495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33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1D179-D23D-41D4-AEEF-E4B9FEB06903}" type="doc">
      <dgm:prSet loTypeId="process" loCatId="process" qsTypeId="urn:microsoft.com/office/officeart/2005/8/quickstyle/simple3" qsCatId="simple" csTypeId="urn:microsoft.com/office/officeart/2005/8/colors/accent1_2" csCatId="accent1" phldr="0"/>
      <dgm:spPr/>
    </dgm:pt>
    <dgm:pt modelId="{3F25DA44-7F3E-4C17-A40B-7F663FDBEA65}">
      <dgm:prSet phldrT="[文本]" phldr="0" custT="0"/>
      <dgm:spPr>
        <a:solidFill>
          <a:schemeClr val="accent3"/>
        </a:solidFill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需求分析</a:t>
          </a:r>
          <a:r>
            <a:rPr lang="zh-CN" altLang="en-US">
              <a:solidFill>
                <a:schemeClr val="bg1"/>
              </a:solidFill>
            </a:rPr>
            <a:t/>
          </a:r>
          <a:endParaRPr lang="zh-CN" altLang="en-US">
            <a:solidFill>
              <a:schemeClr val="bg1"/>
            </a:solidFill>
          </a:endParaRPr>
        </a:p>
      </dgm:t>
    </dgm:pt>
    <dgm:pt modelId="{EE9066D1-3403-4469-8E8C-0D40A82430F2}" cxnId="{64D308AA-B818-484D-BDF4-61736F2BA6B3}" type="parTrans">
      <dgm:prSet/>
      <dgm:spPr/>
    </dgm:pt>
    <dgm:pt modelId="{8EC5AF5E-9C9F-410A-A755-A3EA5186F948}" cxnId="{64D308AA-B818-484D-BDF4-61736F2BA6B3}" type="sibTrans">
      <dgm:prSet/>
      <dgm:spPr/>
      <dgm:t>
        <a:bodyPr/>
        <a:p>
          <a:endParaRPr lang="zh-CN" altLang="en-US"/>
        </a:p>
      </dgm:t>
    </dgm:pt>
    <dgm:pt modelId="{2E2F4D3A-969C-4DB2-9FA9-5C4A40369351}">
      <dgm:prSet phldrT="[文本]" phldr="0" custT="0"/>
      <dgm:spPr>
        <a:solidFill>
          <a:schemeClr val="accent3"/>
        </a:solidFill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合作分工</a:t>
          </a:r>
          <a:r>
            <a:rPr lang="zh-CN" altLang="en-US">
              <a:solidFill>
                <a:schemeClr val="bg1"/>
              </a:solidFill>
            </a:rPr>
            <a:t/>
          </a:r>
          <a:endParaRPr lang="zh-CN" altLang="en-US">
            <a:solidFill>
              <a:schemeClr val="bg1"/>
            </a:solidFill>
          </a:endParaRPr>
        </a:p>
      </dgm:t>
    </dgm:pt>
    <dgm:pt modelId="{1E934BFE-4D40-486C-8784-F698A10C4CF5}" cxnId="{EA5F517D-817B-44C7-8204-5A1B175A18AB}" type="parTrans">
      <dgm:prSet/>
      <dgm:spPr/>
    </dgm:pt>
    <dgm:pt modelId="{EC1AFF77-9232-4EEB-95CB-85CEAB3B1FC0}" cxnId="{EA5F517D-817B-44C7-8204-5A1B175A18AB}" type="sibTrans">
      <dgm:prSet/>
      <dgm:spPr/>
      <dgm:t>
        <a:bodyPr/>
        <a:p>
          <a:endParaRPr lang="zh-CN" altLang="en-US"/>
        </a:p>
      </dgm:t>
    </dgm:pt>
    <dgm:pt modelId="{37B86CFA-59B5-46FA-8A6B-9FB187CE14DF}">
      <dgm:prSet phldrT="[文本]" phldr="0" custT="0">
        <dgm:style>
          <a:lnRef idx="2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规划实施</a:t>
          </a:r>
          <a:r>
            <a:rPr lang="zh-CN" altLang="en-US">
              <a:solidFill>
                <a:schemeClr val="bg1"/>
              </a:solidFill>
            </a:rPr>
            <a:t/>
          </a:r>
          <a:endParaRPr lang="zh-CN" altLang="en-US">
            <a:solidFill>
              <a:schemeClr val="bg1"/>
            </a:solidFill>
          </a:endParaRPr>
        </a:p>
      </dgm:t>
    </dgm:pt>
    <dgm:pt modelId="{9DABF4F3-A9E6-40B1-A863-AC9409CC14BB}" cxnId="{1A125AE3-5DA0-4067-AEC7-86655CB967BC}" type="parTrans">
      <dgm:prSet/>
      <dgm:spPr/>
    </dgm:pt>
    <dgm:pt modelId="{18EFF3C3-47F9-402B-A3F3-E9310EA281B4}" cxnId="{1A125AE3-5DA0-4067-AEC7-86655CB967BC}" type="sibTrans">
      <dgm:prSet/>
      <dgm:spPr/>
    </dgm:pt>
    <dgm:pt modelId="{A0194438-3ECD-4A8C-B89B-8C65381F33FA}">
      <dgm:prSet phldr="0" custT="0"/>
      <dgm:spPr>
        <a:solidFill>
          <a:schemeClr val="accent3"/>
        </a:solidFill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altLang="en-US">
              <a:solidFill>
                <a:schemeClr val="bg1"/>
              </a:solidFill>
            </a:rPr>
            <a:t>交流评价</a:t>
          </a:r>
          <a:r>
            <a:rPr altLang="en-US">
              <a:solidFill>
                <a:schemeClr val="bg1"/>
              </a:solidFill>
            </a:rPr>
            <a:t/>
          </a:r>
          <a:endParaRPr altLang="en-US">
            <a:solidFill>
              <a:schemeClr val="bg1"/>
            </a:solidFill>
          </a:endParaRPr>
        </a:p>
      </dgm:t>
    </dgm:pt>
    <dgm:pt modelId="{FA2CBE65-750E-4EF9-A51B-09D2BA1A3946}" cxnId="{D2CE17F5-BF82-47D8-A69A-FA231EC92057}" type="parTrans">
      <dgm:prSet/>
      <dgm:spPr/>
    </dgm:pt>
    <dgm:pt modelId="{EA97F508-2F69-4E9A-A460-F03CEA62002B}" cxnId="{D2CE17F5-BF82-47D8-A69A-FA231EC92057}" type="sibTrans">
      <dgm:prSet/>
      <dgm:spPr/>
    </dgm:pt>
    <dgm:pt modelId="{BF708676-7EFC-4C81-9D3A-3E677EAC1C7B}" type="pres">
      <dgm:prSet presAssocID="{8EB1D179-D23D-41D4-AEEF-E4B9FEB06903}" presName="Name0" presStyleCnt="0">
        <dgm:presLayoutVars>
          <dgm:dir/>
          <dgm:resizeHandles val="exact"/>
        </dgm:presLayoutVars>
      </dgm:prSet>
      <dgm:spPr/>
    </dgm:pt>
    <dgm:pt modelId="{111DEAC9-5D4C-4A6A-A44E-082A26F60596}" type="pres">
      <dgm:prSet presAssocID="{3F25DA44-7F3E-4C17-A40B-7F663FDBEA65}" presName="node" presStyleLbl="node1" presStyleIdx="0" presStyleCnt="4">
        <dgm:presLayoutVars>
          <dgm:bulletEnabled val="1"/>
        </dgm:presLayoutVars>
      </dgm:prSet>
      <dgm:spPr/>
    </dgm:pt>
    <dgm:pt modelId="{8A5CF0CE-3323-464D-9C63-05C1BDB053F5}" type="pres">
      <dgm:prSet presAssocID="{8EC5AF5E-9C9F-410A-A755-A3EA5186F948}" presName="sibTrans" presStyleLbl="sibTrans2D1" presStyleIdx="0" presStyleCnt="3"/>
      <dgm:spPr/>
    </dgm:pt>
    <dgm:pt modelId="{5FA465F6-7607-499F-BFB2-52F4E071FB67}" type="pres">
      <dgm:prSet presAssocID="{8EC5AF5E-9C9F-410A-A755-A3EA5186F948}" presName="connectorText" presStyleCnt="0"/>
      <dgm:spPr/>
    </dgm:pt>
    <dgm:pt modelId="{552FB8E7-A5FB-4CC3-94C3-CE0BDF19F9F1}" type="pres">
      <dgm:prSet presAssocID="{2E2F4D3A-969C-4DB2-9FA9-5C4A40369351}" presName="node" presStyleLbl="node1" presStyleIdx="1" presStyleCnt="4">
        <dgm:presLayoutVars>
          <dgm:bulletEnabled val="1"/>
        </dgm:presLayoutVars>
      </dgm:prSet>
      <dgm:spPr/>
    </dgm:pt>
    <dgm:pt modelId="{353C3794-50AA-4D44-83C9-CE28317C3317}" type="pres">
      <dgm:prSet presAssocID="{EC1AFF77-9232-4EEB-95CB-85CEAB3B1FC0}" presName="sibTrans" presStyleLbl="sibTrans2D1" presStyleIdx="1" presStyleCnt="3"/>
      <dgm:spPr/>
    </dgm:pt>
    <dgm:pt modelId="{5AFF040D-0639-4120-9E39-DA822CF9F321}" type="pres">
      <dgm:prSet presAssocID="{EC1AFF77-9232-4EEB-95CB-85CEAB3B1FC0}" presName="connectorText" presStyleCnt="0"/>
      <dgm:spPr/>
    </dgm:pt>
    <dgm:pt modelId="{A1E15D63-E1FF-4A28-A04F-A2B65927BC31}" type="pres">
      <dgm:prSet presAssocID="{37B86CFA-59B5-46FA-8A6B-9FB187CE14DF}" presName="node" presStyleLbl="node1" presStyleIdx="2" presStyleCnt="4">
        <dgm:presLayoutVars>
          <dgm:bulletEnabled val="1"/>
        </dgm:presLayoutVars>
      </dgm:prSet>
      <dgm:spPr/>
    </dgm:pt>
    <dgm:pt modelId="{CED94DD8-209C-4801-BA00-FF081025B78F}" type="pres">
      <dgm:prSet presAssocID="{18EFF3C3-47F9-402B-A3F3-E9310EA281B4}" presName="sibTrans" presStyleLbl="sibTrans2D1" presStyleIdx="2" presStyleCnt="3"/>
      <dgm:spPr/>
    </dgm:pt>
    <dgm:pt modelId="{49F3BD00-C117-4079-AAB9-68B1E5379BDE}" type="pres">
      <dgm:prSet presAssocID="{18EFF3C3-47F9-402B-A3F3-E9310EA281B4}" presName="connectorText" presStyleCnt="0"/>
      <dgm:spPr/>
    </dgm:pt>
    <dgm:pt modelId="{77C17B31-0B0F-4E70-B902-86F7F1B9F253}" type="pres">
      <dgm:prSet presAssocID="{A0194438-3ECD-4A8C-B89B-8C65381F33FA}" presName="node" presStyleLbl="node1" presStyleIdx="3" presStyleCnt="4">
        <dgm:presLayoutVars>
          <dgm:bulletEnabled val="1"/>
        </dgm:presLayoutVars>
      </dgm:prSet>
      <dgm:spPr/>
    </dgm:pt>
  </dgm:ptLst>
  <dgm:cxnLst>
    <dgm:cxn modelId="{64D308AA-B818-484D-BDF4-61736F2BA6B3}" srcId="{8EB1D179-D23D-41D4-AEEF-E4B9FEB06903}" destId="{3F25DA44-7F3E-4C17-A40B-7F663FDBEA65}" srcOrd="0" destOrd="0" parTransId="{EE9066D1-3403-4469-8E8C-0D40A82430F2}" sibTransId="{8EC5AF5E-9C9F-410A-A755-A3EA5186F948}"/>
    <dgm:cxn modelId="{EA5F517D-817B-44C7-8204-5A1B175A18AB}" srcId="{8EB1D179-D23D-41D4-AEEF-E4B9FEB06903}" destId="{2E2F4D3A-969C-4DB2-9FA9-5C4A40369351}" srcOrd="1" destOrd="0" parTransId="{1E934BFE-4D40-486C-8784-F698A10C4CF5}" sibTransId="{EC1AFF77-9232-4EEB-95CB-85CEAB3B1FC0}"/>
    <dgm:cxn modelId="{1A125AE3-5DA0-4067-AEC7-86655CB967BC}" srcId="{8EB1D179-D23D-41D4-AEEF-E4B9FEB06903}" destId="{37B86CFA-59B5-46FA-8A6B-9FB187CE14DF}" srcOrd="2" destOrd="0" parTransId="{9DABF4F3-A9E6-40B1-A863-AC9409CC14BB}" sibTransId="{18EFF3C3-47F9-402B-A3F3-E9310EA281B4}"/>
    <dgm:cxn modelId="{D2CE17F5-BF82-47D8-A69A-FA231EC92057}" srcId="{8EB1D179-D23D-41D4-AEEF-E4B9FEB06903}" destId="{A0194438-3ECD-4A8C-B89B-8C65381F33FA}" srcOrd="3" destOrd="0" parTransId="{FA2CBE65-750E-4EF9-A51B-09D2BA1A3946}" sibTransId="{EA97F508-2F69-4E9A-A460-F03CEA62002B}"/>
    <dgm:cxn modelId="{9BE82969-0789-4215-A093-1A6F08C95C02}" type="presOf" srcId="{8EB1D179-D23D-41D4-AEEF-E4B9FEB06903}" destId="{BF708676-7EFC-4C81-9D3A-3E677EAC1C7B}" srcOrd="0" destOrd="0" presId="urn:microsoft.com/office/officeart/2005/8/layout/process1"/>
    <dgm:cxn modelId="{C7469E43-EE69-4C55-83AA-11230F353BCE}" type="presParOf" srcId="{BF708676-7EFC-4C81-9D3A-3E677EAC1C7B}" destId="{111DEAC9-5D4C-4A6A-A44E-082A26F60596}" srcOrd="0" destOrd="0" presId="urn:microsoft.com/office/officeart/2005/8/layout/process1"/>
    <dgm:cxn modelId="{3C4AB137-6C63-4142-AC28-3B2CA42C557F}" type="presOf" srcId="{3F25DA44-7F3E-4C17-A40B-7F663FDBEA65}" destId="{111DEAC9-5D4C-4A6A-A44E-082A26F60596}" srcOrd="0" destOrd="0" presId="urn:microsoft.com/office/officeart/2005/8/layout/process1"/>
    <dgm:cxn modelId="{FFF6FCD3-9EF1-411C-A6B5-27DB1C203D64}" type="presParOf" srcId="{BF708676-7EFC-4C81-9D3A-3E677EAC1C7B}" destId="{8A5CF0CE-3323-464D-9C63-05C1BDB053F5}" srcOrd="1" destOrd="0" presId="urn:microsoft.com/office/officeart/2005/8/layout/process1"/>
    <dgm:cxn modelId="{19E6F4BC-431C-433F-9212-9A9B601DDCC4}" type="presOf" srcId="{8EC5AF5E-9C9F-410A-A755-A3EA5186F948}" destId="{8A5CF0CE-3323-464D-9C63-05C1BDB053F5}" srcOrd="0" destOrd="0" presId="urn:microsoft.com/office/officeart/2005/8/layout/process1"/>
    <dgm:cxn modelId="{69A96895-05A4-43DE-847A-DBD664045D8C}" type="presParOf" srcId="{8A5CF0CE-3323-464D-9C63-05C1BDB053F5}" destId="{5FA465F6-7607-499F-BFB2-52F4E071FB67}" srcOrd="0" destOrd="1" presId="urn:microsoft.com/office/officeart/2005/8/layout/process1"/>
    <dgm:cxn modelId="{9CBB7E86-D296-4F6B-9815-FFBE41613AF1}" type="presOf" srcId="{8EC5AF5E-9C9F-410A-A755-A3EA5186F948}" destId="{5FA465F6-7607-499F-BFB2-52F4E071FB67}" srcOrd="1" destOrd="0" presId="urn:microsoft.com/office/officeart/2005/8/layout/process1"/>
    <dgm:cxn modelId="{51B4741F-904D-4D4B-B3DD-B8292F4D6E01}" type="presParOf" srcId="{BF708676-7EFC-4C81-9D3A-3E677EAC1C7B}" destId="{552FB8E7-A5FB-4CC3-94C3-CE0BDF19F9F1}" srcOrd="2" destOrd="0" presId="urn:microsoft.com/office/officeart/2005/8/layout/process1"/>
    <dgm:cxn modelId="{41BEF7B0-A947-426C-BF43-7241DDD35959}" type="presOf" srcId="{2E2F4D3A-969C-4DB2-9FA9-5C4A40369351}" destId="{552FB8E7-A5FB-4CC3-94C3-CE0BDF19F9F1}" srcOrd="0" destOrd="0" presId="urn:microsoft.com/office/officeart/2005/8/layout/process1"/>
    <dgm:cxn modelId="{2AC8B579-3912-4DD0-B616-D35CD7DCB806}" type="presParOf" srcId="{BF708676-7EFC-4C81-9D3A-3E677EAC1C7B}" destId="{353C3794-50AA-4D44-83C9-CE28317C3317}" srcOrd="3" destOrd="0" presId="urn:microsoft.com/office/officeart/2005/8/layout/process1"/>
    <dgm:cxn modelId="{D5D2A75B-9DB9-4C50-9226-CDEB83D2BD61}" type="presOf" srcId="{EC1AFF77-9232-4EEB-95CB-85CEAB3B1FC0}" destId="{353C3794-50AA-4D44-83C9-CE28317C3317}" srcOrd="0" destOrd="0" presId="urn:microsoft.com/office/officeart/2005/8/layout/process1"/>
    <dgm:cxn modelId="{252C4116-D2DE-4E17-A5CD-642C138BABEF}" type="presParOf" srcId="{353C3794-50AA-4D44-83C9-CE28317C3317}" destId="{5AFF040D-0639-4120-9E39-DA822CF9F321}" srcOrd="0" destOrd="3" presId="urn:microsoft.com/office/officeart/2005/8/layout/process1"/>
    <dgm:cxn modelId="{81197329-CCFD-4A43-B1ED-1F6D6A8519C1}" type="presOf" srcId="{EC1AFF77-9232-4EEB-95CB-85CEAB3B1FC0}" destId="{5AFF040D-0639-4120-9E39-DA822CF9F321}" srcOrd="1" destOrd="0" presId="urn:microsoft.com/office/officeart/2005/8/layout/process1"/>
    <dgm:cxn modelId="{590743F9-815C-4446-A08C-B5B92EAA9A3C}" type="presParOf" srcId="{BF708676-7EFC-4C81-9D3A-3E677EAC1C7B}" destId="{A1E15D63-E1FF-4A28-A04F-A2B65927BC31}" srcOrd="4" destOrd="0" presId="urn:microsoft.com/office/officeart/2005/8/layout/process1"/>
    <dgm:cxn modelId="{9B1D4322-6957-4A2A-A4D4-C49107AC1DB9}" type="presOf" srcId="{37B86CFA-59B5-46FA-8A6B-9FB187CE14DF}" destId="{A1E15D63-E1FF-4A28-A04F-A2B65927BC31}" srcOrd="0" destOrd="0" presId="urn:microsoft.com/office/officeart/2005/8/layout/process1"/>
    <dgm:cxn modelId="{44ED3D11-A96C-47DD-863E-401E67144D6A}" type="presParOf" srcId="{BF708676-7EFC-4C81-9D3A-3E677EAC1C7B}" destId="{CED94DD8-209C-4801-BA00-FF081025B78F}" srcOrd="5" destOrd="0" presId="urn:microsoft.com/office/officeart/2005/8/layout/process1"/>
    <dgm:cxn modelId="{93EADDA5-D3EB-4640-81C3-0129F35BC7F5}" type="presOf" srcId="{18EFF3C3-47F9-402B-A3F3-E9310EA281B4}" destId="{CED94DD8-209C-4801-BA00-FF081025B78F}" srcOrd="0" destOrd="0" presId="urn:microsoft.com/office/officeart/2005/8/layout/process1"/>
    <dgm:cxn modelId="{622DC8DC-B27F-484B-8BAA-05974437900E}" type="presParOf" srcId="{CED94DD8-209C-4801-BA00-FF081025B78F}" destId="{49F3BD00-C117-4079-AAB9-68B1E5379BDE}" srcOrd="0" destOrd="5" presId="urn:microsoft.com/office/officeart/2005/8/layout/process1"/>
    <dgm:cxn modelId="{B416BBE9-F228-452F-B890-F63D3D09B346}" type="presOf" srcId="{18EFF3C3-47F9-402B-A3F3-E9310EA281B4}" destId="{49F3BD00-C117-4079-AAB9-68B1E5379BDE}" srcOrd="1" destOrd="0" presId="urn:microsoft.com/office/officeart/2005/8/layout/process1"/>
    <dgm:cxn modelId="{5CE3B343-24E3-468B-BA02-DEDC3DA0A522}" type="presParOf" srcId="{BF708676-7EFC-4C81-9D3A-3E677EAC1C7B}" destId="{77C17B31-0B0F-4E70-B902-86F7F1B9F253}" srcOrd="6" destOrd="0" presId="urn:microsoft.com/office/officeart/2005/8/layout/process1"/>
    <dgm:cxn modelId="{B2BDE1D7-E91A-4718-85F8-9D4B26B85D7B}" type="presOf" srcId="{A0194438-3ECD-4A8C-B89B-8C65381F33FA}" destId="{77C17B31-0B0F-4E70-B902-86F7F1B9F25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B23D42-BC25-41C4-9A3F-A3E78CFB9E14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0"/>
      <dgm:spPr/>
    </dgm:pt>
    <dgm:pt modelId="{4B5DF693-4886-4E9C-B265-25DF30A69707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设计方案</a:t>
          </a:r>
          <a:r>
            <a:rPr lang="zh-CN" altLang="en-US"/>
            <a:t/>
          </a:r>
          <a:endParaRPr lang="zh-CN" altLang="en-US"/>
        </a:p>
      </dgm:t>
    </dgm:pt>
    <dgm:pt modelId="{C45242E4-C1BE-46EE-AFF4-3FF6BC67FF5A}" cxnId="{DCAA5A19-8134-40C9-8E41-E46B3733E684}" type="parTrans">
      <dgm:prSet/>
      <dgm:spPr/>
    </dgm:pt>
    <dgm:pt modelId="{66F3CD11-6360-47FC-B16E-09D287CFF570}" cxnId="{DCAA5A19-8134-40C9-8E41-E46B3733E684}" type="sibTrans">
      <dgm:prSet/>
      <dgm:spPr/>
    </dgm:pt>
    <dgm:pt modelId="{D21DC186-0676-45FC-9354-C0188C2FF392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收集并整理素材</a:t>
          </a:r>
          <a:r>
            <a:rPr lang="zh-CN" altLang="en-US"/>
            <a:t/>
          </a:r>
          <a:endParaRPr lang="zh-CN" altLang="en-US"/>
        </a:p>
      </dgm:t>
    </dgm:pt>
    <dgm:pt modelId="{33F77309-AEA6-42F5-AB74-D99CE411FBE2}" cxnId="{28ED92F9-88BB-4F49-8BC1-CEA80F2A26CC}" type="parTrans">
      <dgm:prSet/>
      <dgm:spPr/>
    </dgm:pt>
    <dgm:pt modelId="{2E62AB09-D0F6-438F-9C66-EA56C3C41BD4}" cxnId="{28ED92F9-88BB-4F49-8BC1-CEA80F2A26CC}" type="sibTrans">
      <dgm:prSet/>
      <dgm:spPr/>
    </dgm:pt>
    <dgm:pt modelId="{CB84C01F-80D0-4070-80A6-CB6614DA8F4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制作指南</a:t>
          </a:r>
          <a:r>
            <a:rPr lang="zh-CN" altLang="en-US"/>
            <a:t/>
          </a:r>
          <a:endParaRPr lang="zh-CN" altLang="en-US"/>
        </a:p>
      </dgm:t>
    </dgm:pt>
    <dgm:pt modelId="{BD679D04-73EA-4B88-AC52-631A0355AF75}" cxnId="{BB78F9B3-5C98-4B59-959E-8B9D8FDB7E4B}" type="parTrans">
      <dgm:prSet/>
      <dgm:spPr/>
    </dgm:pt>
    <dgm:pt modelId="{3D21CAD6-6F72-4608-B9D4-571910F9A702}" cxnId="{BB78F9B3-5C98-4B59-959E-8B9D8FDB7E4B}" type="sibTrans">
      <dgm:prSet/>
      <dgm:spPr/>
    </dgm:pt>
    <dgm:pt modelId="{AF4458D5-32F3-4677-B13E-0DD3AFB8BFA4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altLang="en-US"/>
            <a:t>测试优化推广</a:t>
          </a:r>
          <a:r>
            <a:rPr altLang="en-US"/>
            <a:t/>
          </a:r>
          <a:endParaRPr altLang="en-US"/>
        </a:p>
      </dgm:t>
    </dgm:pt>
    <dgm:pt modelId="{AC9DD729-5C20-4724-8199-2E0574B723A7}" cxnId="{F8E2C8D4-D136-450E-B4D5-CB073FF6C03D}" type="parTrans">
      <dgm:prSet/>
      <dgm:spPr/>
    </dgm:pt>
    <dgm:pt modelId="{22C3E606-0C34-4FB1-9383-A8340F344A52}" cxnId="{F8E2C8D4-D136-450E-B4D5-CB073FF6C03D}" type="sibTrans">
      <dgm:prSet/>
      <dgm:spPr/>
    </dgm:pt>
    <dgm:pt modelId="{B84BFEFB-261E-437C-AD9E-90ED8A3C8045}" type="pres">
      <dgm:prSet presAssocID="{9DB23D42-BC25-41C4-9A3F-A3E78CFB9E14}" presName="Name0" presStyleCnt="0">
        <dgm:presLayoutVars>
          <dgm:dir/>
          <dgm:resizeHandles val="exact"/>
        </dgm:presLayoutVars>
      </dgm:prSet>
      <dgm:spPr/>
    </dgm:pt>
    <dgm:pt modelId="{1450B55C-E4AF-4C4A-86D5-6F08C883C8A1}" type="pres">
      <dgm:prSet presAssocID="{4B5DF693-4886-4E9C-B265-25DF30A69707}" presName="parTxOnly" presStyleLbl="node1" presStyleIdx="0" presStyleCnt="4">
        <dgm:presLayoutVars>
          <dgm:bulletEnabled val="1"/>
        </dgm:presLayoutVars>
      </dgm:prSet>
      <dgm:spPr/>
    </dgm:pt>
    <dgm:pt modelId="{B9E1FA38-2042-466B-8091-F149A9FE2767}" type="pres">
      <dgm:prSet presAssocID="{66F3CD11-6360-47FC-B16E-09D287CFF570}" presName="parSpace" presStyleCnt="0"/>
      <dgm:spPr/>
    </dgm:pt>
    <dgm:pt modelId="{97ED5984-E182-4084-893A-3007DB7F6057}" type="pres">
      <dgm:prSet presAssocID="{D21DC186-0676-45FC-9354-C0188C2FF392}" presName="parTxOnly" presStyleLbl="node1" presStyleIdx="1" presStyleCnt="4">
        <dgm:presLayoutVars>
          <dgm:bulletEnabled val="1"/>
        </dgm:presLayoutVars>
      </dgm:prSet>
      <dgm:spPr/>
    </dgm:pt>
    <dgm:pt modelId="{D2344F82-2A90-412D-B813-61B1B47F68C7}" type="pres">
      <dgm:prSet presAssocID="{2E62AB09-D0F6-438F-9C66-EA56C3C41BD4}" presName="parSpace" presStyleCnt="0"/>
      <dgm:spPr/>
    </dgm:pt>
    <dgm:pt modelId="{BA1BBACD-C964-4429-B8AC-A0F655E890BE}" type="pres">
      <dgm:prSet presAssocID="{CB84C01F-80D0-4070-80A6-CB6614DA8F48}" presName="parTxOnly" presStyleLbl="node1" presStyleIdx="2" presStyleCnt="4">
        <dgm:presLayoutVars>
          <dgm:bulletEnabled val="1"/>
        </dgm:presLayoutVars>
      </dgm:prSet>
      <dgm:spPr/>
    </dgm:pt>
    <dgm:pt modelId="{90D1E322-3093-41BE-A55B-7C105C770325}" type="pres">
      <dgm:prSet presAssocID="{3D21CAD6-6F72-4608-B9D4-571910F9A702}" presName="parSpace" presStyleCnt="0"/>
      <dgm:spPr/>
    </dgm:pt>
    <dgm:pt modelId="{CB4C9CC1-7668-4ED7-AF69-FFEFC70BC44D}" type="pres">
      <dgm:prSet presAssocID="{AF4458D5-32F3-4677-B13E-0DD3AFB8BFA4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DCAA5A19-8134-40C9-8E41-E46B3733E684}" srcId="{9DB23D42-BC25-41C4-9A3F-A3E78CFB9E14}" destId="{4B5DF693-4886-4E9C-B265-25DF30A69707}" srcOrd="0" destOrd="0" parTransId="{C45242E4-C1BE-46EE-AFF4-3FF6BC67FF5A}" sibTransId="{66F3CD11-6360-47FC-B16E-09D287CFF570}"/>
    <dgm:cxn modelId="{28ED92F9-88BB-4F49-8BC1-CEA80F2A26CC}" srcId="{9DB23D42-BC25-41C4-9A3F-A3E78CFB9E14}" destId="{D21DC186-0676-45FC-9354-C0188C2FF392}" srcOrd="1" destOrd="0" parTransId="{33F77309-AEA6-42F5-AB74-D99CE411FBE2}" sibTransId="{2E62AB09-D0F6-438F-9C66-EA56C3C41BD4}"/>
    <dgm:cxn modelId="{BB78F9B3-5C98-4B59-959E-8B9D8FDB7E4B}" srcId="{9DB23D42-BC25-41C4-9A3F-A3E78CFB9E14}" destId="{CB84C01F-80D0-4070-80A6-CB6614DA8F48}" srcOrd="2" destOrd="0" parTransId="{BD679D04-73EA-4B88-AC52-631A0355AF75}" sibTransId="{3D21CAD6-6F72-4608-B9D4-571910F9A702}"/>
    <dgm:cxn modelId="{F8E2C8D4-D136-450E-B4D5-CB073FF6C03D}" srcId="{9DB23D42-BC25-41C4-9A3F-A3E78CFB9E14}" destId="{AF4458D5-32F3-4677-B13E-0DD3AFB8BFA4}" srcOrd="3" destOrd="0" parTransId="{AC9DD729-5C20-4724-8199-2E0574B723A7}" sibTransId="{22C3E606-0C34-4FB1-9383-A8340F344A52}"/>
    <dgm:cxn modelId="{A20BD307-2135-44FD-8078-7B76CAA9CB15}" type="presOf" srcId="{9DB23D42-BC25-41C4-9A3F-A3E78CFB9E14}" destId="{B84BFEFB-261E-437C-AD9E-90ED8A3C8045}" srcOrd="0" destOrd="0" presId="urn:microsoft.com/office/officeart/2005/8/layout/hChevron3"/>
    <dgm:cxn modelId="{14A3B9A6-38E0-439C-BE15-80D7E388DA7D}" type="presParOf" srcId="{B84BFEFB-261E-437C-AD9E-90ED8A3C8045}" destId="{1450B55C-E4AF-4C4A-86D5-6F08C883C8A1}" srcOrd="0" destOrd="0" presId="urn:microsoft.com/office/officeart/2005/8/layout/hChevron3"/>
    <dgm:cxn modelId="{367D4CFC-6B6F-4C55-93BA-AE2086A2E535}" type="presOf" srcId="{4B5DF693-4886-4E9C-B265-25DF30A69707}" destId="{1450B55C-E4AF-4C4A-86D5-6F08C883C8A1}" srcOrd="0" destOrd="0" presId="urn:microsoft.com/office/officeart/2005/8/layout/hChevron3"/>
    <dgm:cxn modelId="{C12D19D1-3B89-4409-B3A6-D39F71E64D02}" type="presParOf" srcId="{B84BFEFB-261E-437C-AD9E-90ED8A3C8045}" destId="{B9E1FA38-2042-466B-8091-F149A9FE2767}" srcOrd="1" destOrd="0" presId="urn:microsoft.com/office/officeart/2005/8/layout/hChevron3"/>
    <dgm:cxn modelId="{A18C0E66-C0F4-4379-BB4F-C8D50F64A67C}" type="presParOf" srcId="{B84BFEFB-261E-437C-AD9E-90ED8A3C8045}" destId="{97ED5984-E182-4084-893A-3007DB7F6057}" srcOrd="2" destOrd="0" presId="urn:microsoft.com/office/officeart/2005/8/layout/hChevron3"/>
    <dgm:cxn modelId="{ED6708E4-F62C-4D1E-ADF7-56DE57699CD6}" type="presOf" srcId="{D21DC186-0676-45FC-9354-C0188C2FF392}" destId="{97ED5984-E182-4084-893A-3007DB7F6057}" srcOrd="0" destOrd="0" presId="urn:microsoft.com/office/officeart/2005/8/layout/hChevron3"/>
    <dgm:cxn modelId="{C075EE07-3511-4240-97E8-FAA0D3121835}" type="presParOf" srcId="{B84BFEFB-261E-437C-AD9E-90ED8A3C8045}" destId="{D2344F82-2A90-412D-B813-61B1B47F68C7}" srcOrd="3" destOrd="0" presId="urn:microsoft.com/office/officeart/2005/8/layout/hChevron3"/>
    <dgm:cxn modelId="{60075EC1-3244-4313-99A9-A9106D7AE3A7}" type="presParOf" srcId="{B84BFEFB-261E-437C-AD9E-90ED8A3C8045}" destId="{BA1BBACD-C964-4429-B8AC-A0F655E890BE}" srcOrd="4" destOrd="0" presId="urn:microsoft.com/office/officeart/2005/8/layout/hChevron3"/>
    <dgm:cxn modelId="{99A96211-5B6E-432E-9752-7919A60BD696}" type="presOf" srcId="{CB84C01F-80D0-4070-80A6-CB6614DA8F48}" destId="{BA1BBACD-C964-4429-B8AC-A0F655E890BE}" srcOrd="0" destOrd="0" presId="urn:microsoft.com/office/officeart/2005/8/layout/hChevron3"/>
    <dgm:cxn modelId="{3FEDA5D1-578A-427A-BEA3-14696AB84695}" type="presParOf" srcId="{B84BFEFB-261E-437C-AD9E-90ED8A3C8045}" destId="{90D1E322-3093-41BE-A55B-7C105C770325}" srcOrd="5" destOrd="0" presId="urn:microsoft.com/office/officeart/2005/8/layout/hChevron3"/>
    <dgm:cxn modelId="{91500F33-E2A9-473C-B5A5-4FC01EEECF94}" type="presParOf" srcId="{B84BFEFB-261E-437C-AD9E-90ED8A3C8045}" destId="{CB4C9CC1-7668-4ED7-AF69-FFEFC70BC44D}" srcOrd="6" destOrd="0" presId="urn:microsoft.com/office/officeart/2005/8/layout/hChevron3"/>
    <dgm:cxn modelId="{1DDF7168-33C6-4B5E-BDE3-539792043E10}" type="presOf" srcId="{AF4458D5-32F3-4677-B13E-0DD3AFB8BFA4}" destId="{CB4C9CC1-7668-4ED7-AF69-FFEFC70BC44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324975" cy="5907405"/>
        <a:chOff x="0" y="0"/>
        <a:chExt cx="9324975" cy="5907405"/>
      </a:xfrm>
    </dsp:grpSpPr>
    <dsp:sp modelId="{111DEAC9-5D4C-4A6A-A44E-082A26F60596}">
      <dsp:nvSpPr>
        <dsp:cNvPr id="3" name="圆角矩形 2"/>
        <dsp:cNvSpPr/>
      </dsp:nvSpPr>
      <dsp:spPr bwMode="white">
        <a:xfrm>
          <a:off x="0" y="2415723"/>
          <a:ext cx="1793264" cy="1075959"/>
        </a:xfrm>
        <a:prstGeom prst="roundRect">
          <a:avLst>
            <a:gd name="adj" fmla="val 10000"/>
          </a:avLst>
        </a:prstGeom>
        <a:solidFill>
          <a:schemeClr val="accent3"/>
        </a:solidFill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vert="horz" wrap="square" lIns="110489" tIns="110489" rIns="110489" bIns="110489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需求分析</a:t>
          </a:r>
          <a:endParaRPr lang="zh-CN" altLang="en-US">
            <a:solidFill>
              <a:schemeClr val="bg1"/>
            </a:solidFill>
          </a:endParaRPr>
        </a:p>
      </dsp:txBody>
      <dsp:txXfrm>
        <a:off x="0" y="2415723"/>
        <a:ext cx="1793264" cy="1075959"/>
      </dsp:txXfrm>
    </dsp:sp>
    <dsp:sp modelId="{8A5CF0CE-3323-464D-9C63-05C1BDB053F5}">
      <dsp:nvSpPr>
        <dsp:cNvPr id="4" name="右箭头 3"/>
        <dsp:cNvSpPr/>
      </dsp:nvSpPr>
      <dsp:spPr bwMode="white">
        <a:xfrm>
          <a:off x="1961831" y="2731338"/>
          <a:ext cx="380172" cy="444730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2">
          <a:schemeClr val="accent1">
            <a:tint val="6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0" tIns="0" rIns="0" bIns="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1961831" y="2731338"/>
        <a:ext cx="380172" cy="444730"/>
      </dsp:txXfrm>
    </dsp:sp>
    <dsp:sp modelId="{552FB8E7-A5FB-4CC3-94C3-CE0BDF19F9F1}">
      <dsp:nvSpPr>
        <dsp:cNvPr id="5" name="圆角矩形 4"/>
        <dsp:cNvSpPr/>
      </dsp:nvSpPr>
      <dsp:spPr bwMode="white">
        <a:xfrm>
          <a:off x="2510570" y="2415723"/>
          <a:ext cx="1793264" cy="1075959"/>
        </a:xfrm>
        <a:prstGeom prst="roundRect">
          <a:avLst>
            <a:gd name="adj" fmla="val 10000"/>
          </a:avLst>
        </a:prstGeom>
        <a:solidFill>
          <a:schemeClr val="accent3"/>
        </a:solidFill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vert="horz" wrap="square" lIns="110489" tIns="110489" rIns="110489" bIns="110489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合作分工</a:t>
          </a:r>
          <a:endParaRPr lang="zh-CN" altLang="en-US">
            <a:solidFill>
              <a:schemeClr val="bg1"/>
            </a:solidFill>
          </a:endParaRPr>
        </a:p>
      </dsp:txBody>
      <dsp:txXfrm>
        <a:off x="2510570" y="2415723"/>
        <a:ext cx="1793264" cy="1075959"/>
      </dsp:txXfrm>
    </dsp:sp>
    <dsp:sp modelId="{353C3794-50AA-4D44-83C9-CE28317C3317}">
      <dsp:nvSpPr>
        <dsp:cNvPr id="6" name="右箭头 5"/>
        <dsp:cNvSpPr/>
      </dsp:nvSpPr>
      <dsp:spPr bwMode="white">
        <a:xfrm>
          <a:off x="4472401" y="2731338"/>
          <a:ext cx="380172" cy="444730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2">
          <a:schemeClr val="accent1">
            <a:tint val="6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0" tIns="0" rIns="0" bIns="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4472401" y="2731338"/>
        <a:ext cx="380172" cy="444730"/>
      </dsp:txXfrm>
    </dsp:sp>
    <dsp:sp modelId="{A1E15D63-E1FF-4A28-A04F-A2B65927BC31}">
      <dsp:nvSpPr>
        <dsp:cNvPr id="7" name="圆角矩形 6"/>
        <dsp:cNvSpPr/>
      </dsp:nvSpPr>
      <dsp:spPr bwMode="white">
        <a:xfrm>
          <a:off x="5021140" y="2415723"/>
          <a:ext cx="1793264" cy="1075959"/>
        </a:xfrm>
        <a:prstGeom prst="roundRect">
          <a:avLst>
            <a:gd name="adj" fmla="val 10000"/>
          </a:avLst>
        </a:prstGeom>
        <a:sp3d prstMaterial="dkEdge">
          <a:bevelT w="8200" h="38100"/>
        </a:sp3d>
      </dsp:spPr>
      <dsp:style>
        <a:lnRef idx="2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vert="horz" wrap="square" lIns="110489" tIns="110489" rIns="110489" bIns="110489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bg1"/>
              </a:solidFill>
            </a:rPr>
            <a:t>规划实施</a:t>
          </a:r>
          <a:endParaRPr lang="zh-CN" altLang="en-US">
            <a:solidFill>
              <a:schemeClr val="bg1"/>
            </a:solidFill>
          </a:endParaRPr>
        </a:p>
      </dsp:txBody>
      <dsp:txXfrm>
        <a:off x="5021140" y="2415723"/>
        <a:ext cx="1793264" cy="1075959"/>
      </dsp:txXfrm>
    </dsp:sp>
    <dsp:sp modelId="{CED94DD8-209C-4801-BA00-FF081025B78F}">
      <dsp:nvSpPr>
        <dsp:cNvPr id="8" name="右箭头 7"/>
        <dsp:cNvSpPr/>
      </dsp:nvSpPr>
      <dsp:spPr bwMode="white">
        <a:xfrm>
          <a:off x="6982972" y="2731338"/>
          <a:ext cx="380172" cy="444730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2">
          <a:schemeClr val="accent1">
            <a:tint val="60000"/>
          </a:schemeClr>
        </a:fillRef>
        <a:effectRef idx="1">
          <a:scrgbClr r="0" g="0" b="0"/>
        </a:effectRef>
        <a:fontRef idx="minor">
          <a:schemeClr val="dk1"/>
        </a:fontRef>
      </dsp:style>
      <dsp:txBody>
        <a:bodyPr lIns="0" tIns="0" rIns="0" bIns="0" anchor="ctr"/>
        <a:lstStyle>
          <a:lvl1pPr algn="ctr">
            <a:defRPr sz="1600"/>
          </a:lvl1pPr>
          <a:lvl2pPr marL="114300" indent="-114300" algn="ctr">
            <a:defRPr sz="1200"/>
          </a:lvl2pPr>
          <a:lvl3pPr marL="228600" indent="-114300" algn="ctr">
            <a:defRPr sz="1200"/>
          </a:lvl3pPr>
          <a:lvl4pPr marL="342900" indent="-114300" algn="ctr">
            <a:defRPr sz="1200"/>
          </a:lvl4pPr>
          <a:lvl5pPr marL="457200" indent="-114300" algn="ctr">
            <a:defRPr sz="1200"/>
          </a:lvl5pPr>
          <a:lvl6pPr marL="571500" indent="-114300" algn="ctr">
            <a:defRPr sz="1200"/>
          </a:lvl6pPr>
          <a:lvl7pPr marL="685800" indent="-114300" algn="ctr">
            <a:defRPr sz="1200"/>
          </a:lvl7pPr>
          <a:lvl8pPr marL="800100" indent="-114300" algn="ctr">
            <a:defRPr sz="1200"/>
          </a:lvl8pPr>
          <a:lvl9pPr marL="914400" indent="-114300" algn="ctr">
            <a:defRPr sz="1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</a:p>
      </dsp:txBody>
      <dsp:txXfrm>
        <a:off x="6982972" y="2731338"/>
        <a:ext cx="380172" cy="444730"/>
      </dsp:txXfrm>
    </dsp:sp>
    <dsp:sp modelId="{77C17B31-0B0F-4E70-B902-86F7F1B9F253}">
      <dsp:nvSpPr>
        <dsp:cNvPr id="9" name="圆角矩形 8"/>
        <dsp:cNvSpPr/>
      </dsp:nvSpPr>
      <dsp:spPr bwMode="white">
        <a:xfrm>
          <a:off x="7531711" y="2415723"/>
          <a:ext cx="1793264" cy="1075959"/>
        </a:xfrm>
        <a:prstGeom prst="roundRect">
          <a:avLst>
            <a:gd name="adj" fmla="val 10000"/>
          </a:avLst>
        </a:prstGeom>
        <a:solidFill>
          <a:schemeClr val="accent3"/>
        </a:solidFill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vert="horz" wrap="square" lIns="110489" tIns="110489" rIns="110489" bIns="110489" anchor="ctr"/>
        <a:lstStyle>
          <a:lvl1pPr algn="ctr">
            <a:defRPr sz="2900"/>
          </a:lvl1pPr>
          <a:lvl2pPr marL="228600" indent="-228600" algn="ctr">
            <a:defRPr sz="2200"/>
          </a:lvl2pPr>
          <a:lvl3pPr marL="457200" indent="-228600" algn="ctr">
            <a:defRPr sz="2200"/>
          </a:lvl3pPr>
          <a:lvl4pPr marL="685800" indent="-228600" algn="ctr">
            <a:defRPr sz="2200"/>
          </a:lvl4pPr>
          <a:lvl5pPr marL="914400" indent="-228600" algn="ctr">
            <a:defRPr sz="2200"/>
          </a:lvl5pPr>
          <a:lvl6pPr marL="1143000" indent="-228600" algn="ctr">
            <a:defRPr sz="2200"/>
          </a:lvl6pPr>
          <a:lvl7pPr marL="1371600" indent="-228600" algn="ctr">
            <a:defRPr sz="2200"/>
          </a:lvl7pPr>
          <a:lvl8pPr marL="1600200" indent="-228600" algn="ctr">
            <a:defRPr sz="2200"/>
          </a:lvl8pPr>
          <a:lvl9pPr marL="1828800" indent="-228600" algn="ctr">
            <a:defRPr sz="22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altLang="en-US">
              <a:solidFill>
                <a:schemeClr val="bg1"/>
              </a:solidFill>
            </a:rPr>
            <a:t>交流评价</a:t>
          </a:r>
          <a:endParaRPr altLang="en-US">
            <a:solidFill>
              <a:schemeClr val="bg1"/>
            </a:solidFill>
          </a:endParaRPr>
        </a:p>
      </dsp:txBody>
      <dsp:txXfrm>
        <a:off x="7531711" y="2415723"/>
        <a:ext cx="1793264" cy="1075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128000" cy="5418455"/>
        <a:chOff x="0" y="0"/>
        <a:chExt cx="8128000" cy="5418455"/>
      </a:xfrm>
    </dsp:grpSpPr>
    <dsp:sp modelId="{1450B55C-E4AF-4C4A-86D5-6F08C883C8A1}">
      <dsp:nvSpPr>
        <dsp:cNvPr id="3" name="五边形 2"/>
        <dsp:cNvSpPr/>
      </dsp:nvSpPr>
      <dsp:spPr bwMode="white">
        <a:xfrm>
          <a:off x="0" y="2231110"/>
          <a:ext cx="2390588" cy="956235"/>
        </a:xfrm>
        <a:prstGeom prst="homePlate">
          <a:avLst/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vert="horz" wrap="square" lIns="133350" tIns="66675" rIns="33337" bIns="666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设计方案</a:t>
          </a:r>
          <a:endParaRPr lang="zh-CN" altLang="en-US"/>
        </a:p>
      </dsp:txBody>
      <dsp:txXfrm>
        <a:off x="0" y="2231110"/>
        <a:ext cx="2390588" cy="956235"/>
      </dsp:txXfrm>
    </dsp:sp>
    <dsp:sp modelId="{97ED5984-E182-4084-893A-3007DB7F6057}">
      <dsp:nvSpPr>
        <dsp:cNvPr id="4" name="燕尾形 3"/>
        <dsp:cNvSpPr/>
      </dsp:nvSpPr>
      <dsp:spPr bwMode="white">
        <a:xfrm>
          <a:off x="1912471" y="2231110"/>
          <a:ext cx="2390588" cy="956235"/>
        </a:xfrm>
        <a:prstGeom prst="chevron">
          <a:avLst/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vert="horz" wrap="square" lIns="100012" tIns="66675" rIns="33337" bIns="666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收集并整理素材</a:t>
          </a:r>
          <a:endParaRPr lang="zh-CN" altLang="en-US"/>
        </a:p>
      </dsp:txBody>
      <dsp:txXfrm>
        <a:off x="1912471" y="2231110"/>
        <a:ext cx="2390588" cy="956235"/>
      </dsp:txXfrm>
    </dsp:sp>
    <dsp:sp modelId="{BA1BBACD-C964-4429-B8AC-A0F655E890BE}">
      <dsp:nvSpPr>
        <dsp:cNvPr id="5" name="燕尾形 4"/>
        <dsp:cNvSpPr/>
      </dsp:nvSpPr>
      <dsp:spPr bwMode="white">
        <a:xfrm>
          <a:off x="3824941" y="2231110"/>
          <a:ext cx="2390588" cy="956235"/>
        </a:xfrm>
        <a:prstGeom prst="chevron">
          <a:avLst/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vert="horz" wrap="square" lIns="100012" tIns="66675" rIns="33337" bIns="666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制作指南</a:t>
          </a:r>
          <a:endParaRPr lang="zh-CN" altLang="en-US"/>
        </a:p>
      </dsp:txBody>
      <dsp:txXfrm>
        <a:off x="3824941" y="2231110"/>
        <a:ext cx="2390588" cy="956235"/>
      </dsp:txXfrm>
    </dsp:sp>
    <dsp:sp modelId="{CB4C9CC1-7668-4ED7-AF69-FFEFC70BC44D}">
      <dsp:nvSpPr>
        <dsp:cNvPr id="6" name="燕尾形 5"/>
        <dsp:cNvSpPr/>
      </dsp:nvSpPr>
      <dsp:spPr bwMode="white">
        <a:xfrm>
          <a:off x="5737412" y="2231110"/>
          <a:ext cx="2390588" cy="956235"/>
        </a:xfrm>
        <a:prstGeom prst="chevron">
          <a:avLst/>
        </a:prstGeom>
      </dsp:spPr>
      <dsp:style>
        <a:lnRef idx="3">
          <a:schemeClr val="lt1"/>
        </a:lnRef>
        <a:fillRef idx="1">
          <a:schemeClr val="accent1"/>
        </a:fillRef>
        <a:effectRef idx="1">
          <a:scrgbClr r="0" g="0" b="0"/>
        </a:effectRef>
        <a:fontRef idx="minor">
          <a:schemeClr val="lt1"/>
        </a:fontRef>
      </dsp:style>
      <dsp:txBody>
        <a:bodyPr vert="horz" wrap="square" lIns="100012" tIns="66675" rIns="33337" bIns="666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altLang="en-US"/>
            <a:t>测试优化推广</a:t>
          </a:r>
          <a:endParaRPr altLang="en-US"/>
        </a:p>
      </dsp:txBody>
      <dsp:txXfrm>
        <a:off x="5737412" y="2231110"/>
        <a:ext cx="2390588" cy="956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type="homePlate" r:blip="" rot="180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type="chevron" r:blip="" rot="180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type="homePlate" r:blip="" rot="180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type="chevron" r:blip="" rot="180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2" Type="http://schemas.openxmlformats.org/officeDocument/2006/relationships/image" Target="../media/image3.png"/><Relationship Id="rId1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32.xml"/><Relationship Id="rId7" Type="http://schemas.openxmlformats.org/officeDocument/2006/relationships/image" Target="../media/image6.png"/><Relationship Id="rId6" Type="http://schemas.openxmlformats.org/officeDocument/2006/relationships/tags" Target="../tags/tag31.xml"/><Relationship Id="rId5" Type="http://schemas.openxmlformats.org/officeDocument/2006/relationships/image" Target="../media/image3.png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4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image" Target="../media/image4.png"/><Relationship Id="rId3" Type="http://schemas.openxmlformats.org/officeDocument/2006/relationships/tags" Target="../tags/tag7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9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5.png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3.png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481965" y="661670"/>
            <a:ext cx="7825740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900" dirty="0"/>
              <a:t>第</a:t>
            </a:r>
            <a:r>
              <a:rPr lang="en-US" altLang="zh-CN" sz="3900" dirty="0"/>
              <a:t>4</a:t>
            </a:r>
            <a:r>
              <a:rPr lang="zh-CN" altLang="en-US" sz="3900" dirty="0"/>
              <a:t>课</a:t>
            </a:r>
            <a:endParaRPr lang="zh-CN" altLang="en-US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跨学科活动：智慧助老，共创美好</a:t>
            </a:r>
            <a:endParaRPr lang="zh-CN" altLang="en-US" sz="3900" dirty="0"/>
          </a:p>
          <a:p>
            <a:pPr>
              <a:lnSpc>
                <a:spcPct val="120000"/>
              </a:lnSpc>
            </a:pP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</a:t>
            </a:r>
            <a:r>
              <a:rPr lang="zh-CN" altLang="en-US" sz="2400" b="1" dirty="0"/>
              <a:t>实施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207770" y="1576070"/>
            <a:ext cx="9777095" cy="396748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3.</a:t>
            </a:r>
            <a:r>
              <a:rPr sz="2400"/>
              <a:t>自主阅读“制作指南”，并完成如下任务。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</a:t>
            </a:r>
            <a:r>
              <a:rPr lang="en-US" sz="2400"/>
              <a:t>  </a:t>
            </a:r>
            <a:r>
              <a:rPr lang="zh-CN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</a:t>
            </a:r>
            <a:r>
              <a:rPr sz="2400"/>
              <a:t>适用于制件纸质类指南的软件有</a:t>
            </a:r>
            <a:r>
              <a:rPr sz="2400" u="sng"/>
              <a:t>                  </a:t>
            </a:r>
            <a:r>
              <a:rPr sz="2400"/>
              <a:t> ，基本制作流程为</a:t>
            </a:r>
            <a:r>
              <a:rPr sz="2400" u="sng"/>
              <a:t>                                                 </a:t>
            </a:r>
            <a:r>
              <a:rPr sz="2400"/>
              <a:t> ；适用于制件视频类指南的软件有</a:t>
            </a:r>
            <a:r>
              <a:rPr sz="2400" u="sng"/>
              <a:t>                     </a:t>
            </a:r>
            <a:r>
              <a:rPr sz="2400"/>
              <a:t> ，基本制作流程为</a:t>
            </a:r>
            <a:r>
              <a:rPr sz="2400" u="sng"/>
              <a:t>                                                  </a:t>
            </a:r>
            <a:r>
              <a:rPr sz="2400"/>
              <a:t>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</a:t>
            </a:r>
            <a:r>
              <a:rPr sz="2400"/>
              <a:t>各小组根据自己方案、结合所在学科实验室的条件来选择相关软件，学习并协同制作手册。</a:t>
            </a:r>
            <a:endParaRPr sz="2400"/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</a:t>
            </a:r>
            <a:r>
              <a:rPr lang="zh-CN" altLang="en-US" sz="2400" b="1" dirty="0"/>
              <a:t>实施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207770" y="1576070"/>
            <a:ext cx="9777095" cy="453898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4.</a:t>
            </a:r>
            <a:r>
              <a:rPr sz="2400"/>
              <a:t>自主阅读“测试优化推广”，并完成如下任务。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</a:t>
            </a:r>
            <a:r>
              <a:rPr sz="2400"/>
              <a:t>测试的目的是  </a:t>
            </a:r>
            <a:r>
              <a:rPr sz="2400" u="sng"/>
              <a:t>                                                       </a:t>
            </a:r>
            <a:r>
              <a:rPr sz="2400"/>
              <a:t> 。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纸质类指南的测试方法为</a:t>
            </a:r>
            <a:r>
              <a:rPr sz="2400" u="sng"/>
              <a:t>                      </a:t>
            </a:r>
            <a:r>
              <a:rPr sz="2400"/>
              <a:t>  ，视频类指南的测试方法为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 </a:t>
            </a:r>
            <a:r>
              <a:rPr sz="2400" u="sng"/>
              <a:t>                         </a:t>
            </a:r>
            <a:r>
              <a:rPr sz="2400"/>
              <a:t>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</a:t>
            </a:r>
            <a:r>
              <a:rPr sz="2400"/>
              <a:t>推广可分为</a:t>
            </a:r>
            <a:r>
              <a:rPr sz="2400" u="sng"/>
              <a:t>       </a:t>
            </a:r>
            <a:r>
              <a:rPr sz="2400"/>
              <a:t> 和 </a:t>
            </a:r>
            <a:r>
              <a:rPr sz="2400" u="sng"/>
              <a:t>        </a:t>
            </a:r>
            <a:r>
              <a:rPr sz="2400"/>
              <a:t>两种形式。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3</a:t>
            </a:r>
            <a:r>
              <a:rPr lang="zh-CN" altLang="en-US" sz="2400"/>
              <a:t>）</a:t>
            </a:r>
            <a:r>
              <a:rPr sz="2400"/>
              <a:t>对小组制作的指南进行测试优化，并根据实际情况选择线下推广与线上推广。将测试中发下的问题或存在的不足以及相应的优化建议记录在表1.4.5中。</a:t>
            </a:r>
            <a:endParaRPr sz="2400"/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开展评价</a:t>
            </a:r>
            <a:r>
              <a:rPr lang="zh-CN" altLang="en-US" sz="2400" b="1" dirty="0"/>
              <a:t>交流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370965" y="1902460"/>
            <a:ext cx="9777095" cy="200914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1.</a:t>
            </a:r>
            <a:r>
              <a:rPr sz="2400"/>
              <a:t>各小组整理相关成果，并制作汇报PPT</a:t>
            </a:r>
            <a:r>
              <a:rPr lang="zh-CN" sz="2400"/>
              <a:t>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2.</a:t>
            </a:r>
            <a:r>
              <a:rPr sz="2400"/>
              <a:t>先组内交流，再组间交流</a:t>
            </a:r>
            <a:r>
              <a:rPr lang="zh-CN" sz="2400"/>
              <a:t>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3.</a:t>
            </a:r>
            <a:r>
              <a:rPr sz="2400"/>
              <a:t>开展评价，填写表1.4.6</a:t>
            </a:r>
            <a:r>
              <a:rPr lang="zh-CN" sz="2400"/>
              <a:t>。</a:t>
            </a:r>
            <a:endParaRPr lang="zh-CN" sz="2400"/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单元课外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221105" y="2326640"/>
            <a:ext cx="9749790" cy="96456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</a:t>
            </a:r>
            <a:r>
              <a:rPr lang="zh-CN" altLang="en-US" sz="2400"/>
              <a:t>完成单元的“小结与评价”（书本</a:t>
            </a:r>
            <a:r>
              <a:rPr lang="en-US" altLang="zh-CN" sz="2400"/>
              <a:t>P31-32</a:t>
            </a:r>
            <a:r>
              <a:rPr lang="zh-CN" altLang="en-US" sz="2400"/>
              <a:t>）。</a:t>
            </a:r>
            <a:endParaRPr lang="zh-CN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900" dirty="0"/>
              <a:t>谢谢！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3907424" y="397820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2315214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3391125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2150102"/>
            <a:ext cx="3291417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跨学科项目介绍</a:t>
            </a:r>
            <a:endParaRPr lang="zh-CN" altLang="en-US" sz="4000" dirty="0"/>
          </a:p>
        </p:txBody>
      </p:sp>
      <p:sp>
        <p:nvSpPr>
          <p:cNvPr id="13" name="标题 4"/>
          <p:cNvSpPr txBox="1"/>
          <p:nvPr/>
        </p:nvSpPr>
        <p:spPr>
          <a:xfrm>
            <a:off x="6746875" y="3227070"/>
            <a:ext cx="4093845" cy="8870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组织实施跨学习</a:t>
            </a:r>
            <a:r>
              <a:rPr lang="zh-CN" altLang="en-US" sz="4000" dirty="0"/>
              <a:t>项目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5478464" y="4442685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>
            <p:custDataLst>
              <p:tags r:id="rId2"/>
            </p:custDataLst>
          </p:nvPr>
        </p:nvSpPr>
        <p:spPr>
          <a:xfrm>
            <a:off x="6776815" y="4277572"/>
            <a:ext cx="329141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200" dirty="0"/>
              <a:t>单元课外作业</a:t>
            </a:r>
            <a:endParaRPr lang="zh-CN" altLang="en-US" sz="3200" dirty="0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跨学科项目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介绍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28440" y="3660775"/>
            <a:ext cx="3730625" cy="2641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5860" y="1647825"/>
            <a:ext cx="9749790" cy="178054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  </a:t>
            </a:r>
            <a:r>
              <a:rPr lang="zh-CN" altLang="en-US" sz="2400"/>
              <a:t>当前老年人普遍不擅长使用智能手机，因而面临诸如出行、就医、支付等系列难题。请你组建一个小组，并设计一份“银发族跨越数字鸿沟指南”，以方便他们学习使用智能手机与日常网络应用软件。</a:t>
            </a:r>
            <a:endParaRPr lang="zh-CN" altLang="en-US" sz="2400"/>
          </a:p>
        </p:txBody>
      </p:sp>
      <p:sp>
        <p:nvSpPr>
          <p:cNvPr id="20" name="矩形: 剪去单角 19"/>
          <p:cNvSpPr/>
          <p:nvPr>
            <p:custDataLst>
              <p:tags r:id="rId5"/>
            </p:custDataLst>
          </p:nvPr>
        </p:nvSpPr>
        <p:spPr>
          <a:xfrm>
            <a:off x="9093835" y="1074798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项目情境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项目基本</a:t>
            </a:r>
            <a:r>
              <a:rPr lang="zh-CN" altLang="en-US" sz="2400" b="1" dirty="0"/>
              <a:t>流程</a:t>
            </a:r>
            <a:endParaRPr lang="zh-CN" altLang="en-US" sz="2400" b="1" dirty="0"/>
          </a:p>
        </p:txBody>
      </p:sp>
      <p:graphicFrame>
        <p:nvGraphicFramePr>
          <p:cNvPr id="2" name="图示 1"/>
          <p:cNvGraphicFramePr/>
          <p:nvPr/>
        </p:nvGraphicFramePr>
        <p:xfrm>
          <a:off x="1202055" y="-336550"/>
          <a:ext cx="9324975" cy="590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5" name="图示 4"/>
          <p:cNvGraphicFramePr/>
          <p:nvPr/>
        </p:nvGraphicFramePr>
        <p:xfrm>
          <a:off x="3478530" y="2089150"/>
          <a:ext cx="8128000" cy="541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7" name="下箭头 16"/>
          <p:cNvSpPr/>
          <p:nvPr/>
        </p:nvSpPr>
        <p:spPr>
          <a:xfrm>
            <a:off x="6963410" y="3285490"/>
            <a:ext cx="313055" cy="612775"/>
          </a:xfrm>
          <a:prstGeom prst="down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97305" y="720090"/>
            <a:ext cx="4064000" cy="3822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</a:t>
            </a:r>
            <a:r>
              <a:rPr lang="zh-CN" altLang="en-US" sz="2400" b="1" dirty="0"/>
              <a:t>评价</a:t>
            </a:r>
            <a:endParaRPr lang="zh-CN" altLang="en-US" sz="2400" b="1" dirty="0"/>
          </a:p>
        </p:txBody>
      </p:sp>
      <p:pic>
        <p:nvPicPr>
          <p:cNvPr id="22" name="图片 3" descr="172413778710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52980" y="1261745"/>
            <a:ext cx="8293735" cy="513461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组织跨学科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111250" y="2162810"/>
            <a:ext cx="9749790" cy="250253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</a:t>
            </a:r>
            <a:r>
              <a:rPr lang="zh-CN" altLang="en-US" sz="2400"/>
              <a:t>自主阅读“需求分析”，并完成如下任务。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1.</a:t>
            </a:r>
            <a:r>
              <a:rPr lang="zh-CN" altLang="en-US" sz="2400"/>
              <a:t>老年人的基本需求主要分</a:t>
            </a:r>
            <a:r>
              <a:rPr lang="zh-CN" altLang="en-US" sz="2400" u="sng"/>
              <a:t>      </a:t>
            </a:r>
            <a:r>
              <a:rPr lang="zh-CN" altLang="en-US" sz="2400"/>
              <a:t> 与</a:t>
            </a:r>
            <a:r>
              <a:rPr lang="zh-CN" altLang="en-US" sz="2400" u="sng"/>
              <a:t>       </a:t>
            </a:r>
            <a:r>
              <a:rPr lang="zh-CN" altLang="en-US" sz="2400"/>
              <a:t>两种。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2.</a:t>
            </a:r>
            <a:r>
              <a:rPr lang="zh-CN" altLang="en-US" sz="2400"/>
              <a:t>通过大语言模型梳理更多的老年人需求。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3.</a:t>
            </a:r>
            <a:r>
              <a:rPr lang="zh-CN" altLang="en-US" sz="2400"/>
              <a:t>讨论并填写表1.4.1“银发族跨越数字鸿沟指南”设计需求。</a:t>
            </a:r>
            <a:endParaRPr lang="en-US" altLang="zh-CN" sz="2400"/>
          </a:p>
        </p:txBody>
      </p:sp>
      <p:sp>
        <p:nvSpPr>
          <p:cNvPr id="18" name="矩形: 剪去单角 19"/>
          <p:cNvSpPr/>
          <p:nvPr>
            <p:custDataLst>
              <p:tags r:id="rId4"/>
            </p:custDataLst>
          </p:nvPr>
        </p:nvSpPr>
        <p:spPr>
          <a:xfrm>
            <a:off x="9039225" y="158978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开展需求</a:t>
            </a:r>
            <a:r>
              <a:rPr lang="zh-CN" altLang="en-US" sz="2400" b="1" dirty="0"/>
              <a:t>分析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优化分工</a:t>
            </a:r>
            <a:r>
              <a:rPr lang="zh-CN" altLang="en-US" sz="2400" b="1" dirty="0"/>
              <a:t>合作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482090" y="2470150"/>
            <a:ext cx="9253220" cy="83629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</a:t>
            </a:r>
            <a:r>
              <a:rPr lang="zh-CN" altLang="en-US" sz="2400"/>
              <a:t>根据各小组的实际情况，调整并优化表1.4.2项目小组的分工合作表。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sz="2400"/>
              <a:t>     </a:t>
            </a:r>
            <a:endParaRPr sz="2400"/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</a:t>
            </a:r>
            <a:r>
              <a:rPr lang="zh-CN" altLang="en-US" sz="2400" b="1" dirty="0"/>
              <a:t>实施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11200" y="1391285"/>
            <a:ext cx="11082655" cy="409067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1. </a:t>
            </a:r>
            <a:r>
              <a:rPr sz="2400"/>
              <a:t>自主阅读“设计方案”，并完成如下任务。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</a:t>
            </a:r>
            <a:r>
              <a:rPr sz="2400"/>
              <a:t>在格式方面，纸质手册的基本要求有 </a:t>
            </a:r>
            <a:r>
              <a:rPr sz="2400" u="sng"/>
              <a:t>                                   </a:t>
            </a:r>
            <a:r>
              <a:rPr sz="2400"/>
              <a:t>  ；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   </a:t>
            </a:r>
            <a:r>
              <a:rPr sz="2400"/>
              <a:t>视频类手册的基本要求有 </a:t>
            </a:r>
            <a:r>
              <a:rPr sz="2400" u="sng"/>
              <a:t>                                    </a:t>
            </a:r>
            <a:r>
              <a:rPr sz="2400"/>
              <a:t> ；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   </a:t>
            </a:r>
            <a:r>
              <a:rPr sz="2400"/>
              <a:t>其他类手册的基本要求有                                      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</a:t>
            </a:r>
            <a:r>
              <a:rPr sz="2400"/>
              <a:t>其它方面的设计要求有</a:t>
            </a:r>
            <a:r>
              <a:rPr sz="2400" u="sng"/>
              <a:t>                                                 </a:t>
            </a:r>
            <a:r>
              <a:rPr sz="2400"/>
              <a:t> 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3</a:t>
            </a:r>
            <a:r>
              <a:rPr lang="zh-CN" altLang="en-US" sz="2400"/>
              <a:t>）</a:t>
            </a:r>
            <a:r>
              <a:rPr sz="2400"/>
              <a:t>问题思考：为什么要确认这些方面的设计要求？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4</a:t>
            </a:r>
            <a:r>
              <a:rPr lang="zh-CN" altLang="en-US" sz="2400"/>
              <a:t>）</a:t>
            </a:r>
            <a:r>
              <a:rPr sz="2400"/>
              <a:t>填写小组设计方案(根据确定的手册类型，选择其中一张方案设计表填写）</a:t>
            </a:r>
            <a:endParaRPr sz="2400"/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</a:t>
            </a:r>
            <a:r>
              <a:rPr lang="zh-CN" altLang="en-US" sz="2400" b="1" dirty="0"/>
              <a:t>实施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11200" y="1684655"/>
            <a:ext cx="11082655" cy="240347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2.</a:t>
            </a:r>
            <a:r>
              <a:rPr sz="2400"/>
              <a:t>自主阅读“收集并整理素材”，并完成如下任务。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  </a:t>
            </a:r>
            <a:r>
              <a:rPr lang="zh-CN" sz="2400"/>
              <a:t>（</a:t>
            </a:r>
            <a:r>
              <a:rPr lang="en-US" altLang="zh-CN" sz="2400"/>
              <a:t>1</a:t>
            </a:r>
            <a:r>
              <a:rPr lang="zh-CN" altLang="en-US" sz="2400"/>
              <a:t>）</a:t>
            </a:r>
            <a:r>
              <a:rPr sz="2400"/>
              <a:t>素材文档的主要类别有 </a:t>
            </a:r>
            <a:r>
              <a:rPr sz="2400" u="sng"/>
              <a:t>                                     </a:t>
            </a:r>
            <a:r>
              <a:rPr sz="2400"/>
              <a:t>，主要收集途径有                      收集的注意事项有</a:t>
            </a:r>
            <a:r>
              <a:rPr sz="2400" u="sng"/>
              <a:t>                               </a:t>
            </a:r>
            <a:r>
              <a:rPr sz="2400"/>
              <a:t>。</a:t>
            </a:r>
            <a:endParaRPr sz="2400" u="sng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/>
              <a:t>（</a:t>
            </a:r>
            <a:r>
              <a:rPr lang="en-US" altLang="zh-CN" sz="2400"/>
              <a:t>2</a:t>
            </a:r>
            <a:r>
              <a:rPr lang="zh-CN" altLang="en-US" sz="2400"/>
              <a:t>）</a:t>
            </a:r>
            <a:r>
              <a:rPr sz="2400"/>
              <a:t>小组合作收集素材，并整理填写表1.4.4。</a:t>
            </a:r>
            <a:endParaRPr sz="2400"/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ISLIDE.VECTOR" val="#259238;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ISLIDE.VECTOR" val="#259238;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VECTOR" val="#259238;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ISLIDE.VECTOR" val="#259238;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ISLIDE.VECTOR" val="#259238;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ISLIDE.VECTOR" val="#259238;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ISLIDE.THEME" val="https://www.islide.cc;"/>
</p:tagLst>
</file>

<file path=ppt/tags/tag33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MDAyMzg2ZDdjMzVmN2I1ODJiOWUyM2I0NGNmNjNmYTM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THEME" val="https://www.islide.cc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1890</Words>
  <Application>WPS 演示</Application>
  <PresentationFormat>宽屏</PresentationFormat>
  <Paragraphs>151</Paragraphs>
  <Slides>14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张丹</cp:lastModifiedBy>
  <cp:revision>204</cp:revision>
  <cp:lastPrinted>2022-10-05T09:28:00Z</cp:lastPrinted>
  <dcterms:created xsi:type="dcterms:W3CDTF">2022-05-01T11:16:00Z</dcterms:created>
  <dcterms:modified xsi:type="dcterms:W3CDTF">2024-08-25T12:34:47Z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CC2EFB37007B43149407B484CC70C6DB_13</vt:lpwstr>
  </property>
  <property fmtid="{D5CDD505-2E9C-101B-9397-08002B2CF9AE}" pid="3" name="KSOProductBuildVer">
    <vt:lpwstr>2052-12.1.0.15712</vt:lpwstr>
  </property>
</Properties>
</file>