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84" r:id="rId3"/>
    <p:sldId id="306" r:id="rId4"/>
    <p:sldId id="4090" r:id="rId5"/>
    <p:sldId id="4091" r:id="rId6"/>
    <p:sldId id="4058" r:id="rId7"/>
    <p:sldId id="4070" r:id="rId8"/>
    <p:sldId id="4071" r:id="rId9"/>
    <p:sldId id="4093" r:id="rId10"/>
    <p:sldId id="4094" r:id="rId11"/>
    <p:sldId id="4095" r:id="rId12"/>
    <p:sldId id="4096" r:id="rId13"/>
    <p:sldId id="4097" r:id="rId14"/>
    <p:sldId id="4098" r:id="rId15"/>
    <p:sldId id="4087" r:id="rId16"/>
    <p:sldId id="4069" r:id="rId17"/>
  </p:sldIdLst>
  <p:sldSz cx="12192000" cy="6858000"/>
  <p:notesSz cx="6799263" cy="9929813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欣榕 邹" initials="欣邹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858585"/>
    <a:srgbClr val="751F73"/>
    <a:srgbClr val="D6543A"/>
    <a:srgbClr val="64A7CE"/>
    <a:srgbClr val="475C9D"/>
    <a:srgbClr val="6A0AAB"/>
    <a:srgbClr val="BC2F36"/>
    <a:srgbClr val="6A559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95" autoAdjust="0"/>
    <p:restoredTop sz="86531" autoAdjust="0"/>
  </p:normalViewPr>
  <p:slideViewPr>
    <p:cSldViewPr snapToGrid="0">
      <p:cViewPr varScale="1">
        <p:scale>
          <a:sx n="75" d="100"/>
          <a:sy n="75" d="100"/>
        </p:scale>
        <p:origin x="267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欣榕 邹" userId="2df213970d05c585" providerId="LiveId" clId="{FB40B5F3-C6DD-435B-A83B-FBE8B05FAF63}"/>
    <pc:docChg chg="delSld modSld">
      <pc:chgData name="欣榕 邹" userId="2df213970d05c585" providerId="LiveId" clId="{FB40B5F3-C6DD-435B-A83B-FBE8B05FAF63}" dt="2024-08-28T10:22:35.692" v="1" actId="47"/>
      <pc:docMkLst>
        <pc:docMk/>
      </pc:docMkLst>
      <pc:sldChg chg="del mod modShow">
        <pc:chgData name="欣榕 邹" userId="2df213970d05c585" providerId="LiveId" clId="{FB40B5F3-C6DD-435B-A83B-FBE8B05FAF63}" dt="2024-08-28T10:22:35.692" v="1" actId="47"/>
        <pc:sldMkLst>
          <pc:docMk/>
          <pc:sldMk cId="0" sldId="4092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#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C36D3A-B2F4-4505-9711-1192AEEB5ADC}" type="doc">
      <dgm:prSet loTypeId="urn:microsoft.com/office/officeart/2005/8/layout/list1#1" loCatId="list" qsTypeId="urn:microsoft.com/office/officeart/2005/8/quickstyle/simple1#1" qsCatId="simple" csTypeId="urn:microsoft.com/office/officeart/2005/8/colors/colorful4#1" csCatId="colorful"/>
      <dgm:spPr/>
      <dgm:t>
        <a:bodyPr/>
        <a:lstStyle/>
        <a:p>
          <a:endParaRPr lang="zh-CN" altLang="en-US"/>
        </a:p>
      </dgm:t>
    </dgm:pt>
    <dgm:pt modelId="{98D50603-9F2A-4915-BD84-5347270FED62}">
      <dgm:prSet/>
      <dgm:spPr/>
      <dgm:t>
        <a:bodyPr/>
        <a:lstStyle/>
        <a:p>
          <a:r>
            <a:rPr lang="zh-CN"/>
            <a:t>需求分析</a:t>
          </a:r>
        </a:p>
      </dgm:t>
    </dgm:pt>
    <dgm:pt modelId="{62A9D7E8-B836-476B-B3B2-EB765D21EAD4}" type="parTrans" cxnId="{19B2262C-D95F-4BE7-A8A6-557F0FC6915F}">
      <dgm:prSet/>
      <dgm:spPr/>
      <dgm:t>
        <a:bodyPr/>
        <a:lstStyle/>
        <a:p>
          <a:endParaRPr lang="zh-CN" altLang="en-US"/>
        </a:p>
      </dgm:t>
    </dgm:pt>
    <dgm:pt modelId="{7463B476-69CA-4BA6-AA7C-42E1B44D8DB2}" type="sibTrans" cxnId="{19B2262C-D95F-4BE7-A8A6-557F0FC6915F}">
      <dgm:prSet/>
      <dgm:spPr/>
      <dgm:t>
        <a:bodyPr/>
        <a:lstStyle/>
        <a:p>
          <a:endParaRPr lang="zh-CN" altLang="en-US"/>
        </a:p>
      </dgm:t>
    </dgm:pt>
    <dgm:pt modelId="{C9D12618-E311-48FA-8DE7-B46EF4570B58}">
      <dgm:prSet/>
      <dgm:spPr/>
      <dgm:t>
        <a:bodyPr/>
        <a:lstStyle/>
        <a:p>
          <a:r>
            <a:rPr lang="zh-CN"/>
            <a:t>合作分工</a:t>
          </a:r>
        </a:p>
      </dgm:t>
    </dgm:pt>
    <dgm:pt modelId="{172122E0-FD76-452C-974D-4AC945F5484E}" type="parTrans" cxnId="{30428935-9CAC-41FE-997A-E7B2D97ABA16}">
      <dgm:prSet/>
      <dgm:spPr/>
      <dgm:t>
        <a:bodyPr/>
        <a:lstStyle/>
        <a:p>
          <a:endParaRPr lang="zh-CN" altLang="en-US"/>
        </a:p>
      </dgm:t>
    </dgm:pt>
    <dgm:pt modelId="{DD8E75A7-B907-4FB4-BB24-DC74895D5F97}" type="sibTrans" cxnId="{30428935-9CAC-41FE-997A-E7B2D97ABA16}">
      <dgm:prSet/>
      <dgm:spPr/>
      <dgm:t>
        <a:bodyPr/>
        <a:lstStyle/>
        <a:p>
          <a:endParaRPr lang="zh-CN" altLang="en-US"/>
        </a:p>
      </dgm:t>
    </dgm:pt>
    <dgm:pt modelId="{9BDA3132-8679-45F8-A4F9-AC0355340932}">
      <dgm:prSet/>
      <dgm:spPr/>
      <dgm:t>
        <a:bodyPr/>
        <a:lstStyle/>
        <a:p>
          <a:r>
            <a:rPr lang="zh-CN"/>
            <a:t>规划实施</a:t>
          </a:r>
        </a:p>
      </dgm:t>
    </dgm:pt>
    <dgm:pt modelId="{F54AE6A9-8688-4F8F-84F5-32775A6D7138}" type="parTrans" cxnId="{91EAAC8B-66CA-4987-A475-560E1A4974C9}">
      <dgm:prSet/>
      <dgm:spPr/>
      <dgm:t>
        <a:bodyPr/>
        <a:lstStyle/>
        <a:p>
          <a:endParaRPr lang="zh-CN" altLang="en-US"/>
        </a:p>
      </dgm:t>
    </dgm:pt>
    <dgm:pt modelId="{A01FAEC6-D5FF-49EC-A309-525E98571C41}" type="sibTrans" cxnId="{91EAAC8B-66CA-4987-A475-560E1A4974C9}">
      <dgm:prSet/>
      <dgm:spPr/>
      <dgm:t>
        <a:bodyPr/>
        <a:lstStyle/>
        <a:p>
          <a:endParaRPr lang="zh-CN" altLang="en-US"/>
        </a:p>
      </dgm:t>
    </dgm:pt>
    <dgm:pt modelId="{445E5F33-25DA-42C9-93E5-CB2FBB1C9F91}">
      <dgm:prSet/>
      <dgm:spPr/>
      <dgm:t>
        <a:bodyPr/>
        <a:lstStyle/>
        <a:p>
          <a:r>
            <a:rPr lang="zh-CN"/>
            <a:t>网络设计图规划</a:t>
          </a:r>
        </a:p>
      </dgm:t>
    </dgm:pt>
    <dgm:pt modelId="{C6D55786-437F-4924-A06B-745117F17DCB}" type="parTrans" cxnId="{8412A1AD-769E-42D4-9E33-04425C51A8A7}">
      <dgm:prSet/>
      <dgm:spPr/>
      <dgm:t>
        <a:bodyPr/>
        <a:lstStyle/>
        <a:p>
          <a:endParaRPr lang="zh-CN" altLang="en-US"/>
        </a:p>
      </dgm:t>
    </dgm:pt>
    <dgm:pt modelId="{D969399B-0659-46DC-B916-3DB476880682}" type="sibTrans" cxnId="{8412A1AD-769E-42D4-9E33-04425C51A8A7}">
      <dgm:prSet/>
      <dgm:spPr/>
      <dgm:t>
        <a:bodyPr/>
        <a:lstStyle/>
        <a:p>
          <a:endParaRPr lang="zh-CN" altLang="en-US"/>
        </a:p>
      </dgm:t>
    </dgm:pt>
    <dgm:pt modelId="{8A87C7E1-2F1F-41CC-8CCC-9C97A178C57B}">
      <dgm:prSet/>
      <dgm:spPr/>
      <dgm:t>
        <a:bodyPr/>
        <a:lstStyle/>
        <a:p>
          <a:r>
            <a:rPr lang="zh-CN"/>
            <a:t>选择网络服务提供商</a:t>
          </a:r>
        </a:p>
      </dgm:t>
    </dgm:pt>
    <dgm:pt modelId="{879D08CE-E610-4C83-9F03-C2F0FC2CFC72}" type="parTrans" cxnId="{BC9A0EAC-0D20-4A4E-BD40-425CAEBCE608}">
      <dgm:prSet/>
      <dgm:spPr/>
      <dgm:t>
        <a:bodyPr/>
        <a:lstStyle/>
        <a:p>
          <a:endParaRPr lang="zh-CN" altLang="en-US"/>
        </a:p>
      </dgm:t>
    </dgm:pt>
    <dgm:pt modelId="{EFA822A9-20FA-4970-A946-A868C42E8ACF}" type="sibTrans" cxnId="{BC9A0EAC-0D20-4A4E-BD40-425CAEBCE608}">
      <dgm:prSet/>
      <dgm:spPr/>
      <dgm:t>
        <a:bodyPr/>
        <a:lstStyle/>
        <a:p>
          <a:endParaRPr lang="zh-CN" altLang="en-US"/>
        </a:p>
      </dgm:t>
    </dgm:pt>
    <dgm:pt modelId="{51C080B5-3F5B-4012-A5F1-0B558DA25437}">
      <dgm:prSet/>
      <dgm:spPr/>
      <dgm:t>
        <a:bodyPr/>
        <a:lstStyle/>
        <a:p>
          <a:r>
            <a:rPr lang="zh-CN"/>
            <a:t>连接配置路由器</a:t>
          </a:r>
        </a:p>
      </dgm:t>
    </dgm:pt>
    <dgm:pt modelId="{9379C881-92FB-462F-BAAF-B812313C8291}" type="parTrans" cxnId="{342B6FD2-FD85-45F5-A6A4-F4740F30A51D}">
      <dgm:prSet/>
      <dgm:spPr/>
      <dgm:t>
        <a:bodyPr/>
        <a:lstStyle/>
        <a:p>
          <a:endParaRPr lang="zh-CN" altLang="en-US"/>
        </a:p>
      </dgm:t>
    </dgm:pt>
    <dgm:pt modelId="{05600091-8E39-474F-94F5-934E283390AB}" type="sibTrans" cxnId="{342B6FD2-FD85-45F5-A6A4-F4740F30A51D}">
      <dgm:prSet/>
      <dgm:spPr/>
      <dgm:t>
        <a:bodyPr/>
        <a:lstStyle/>
        <a:p>
          <a:endParaRPr lang="zh-CN" altLang="en-US"/>
        </a:p>
      </dgm:t>
    </dgm:pt>
    <dgm:pt modelId="{EEF3A442-AD55-44ED-99E7-2170B9A72958}">
      <dgm:prSet/>
      <dgm:spPr/>
      <dgm:t>
        <a:bodyPr/>
        <a:lstStyle/>
        <a:p>
          <a:r>
            <a:rPr lang="zh-CN"/>
            <a:t>连接智能设备</a:t>
          </a:r>
        </a:p>
      </dgm:t>
    </dgm:pt>
    <dgm:pt modelId="{05BB6946-BFA2-4D72-A429-C4D5D9B6A80E}" type="parTrans" cxnId="{972D184A-0C89-4BF3-BE72-EB8B1A806D68}">
      <dgm:prSet/>
      <dgm:spPr/>
      <dgm:t>
        <a:bodyPr/>
        <a:lstStyle/>
        <a:p>
          <a:endParaRPr lang="zh-CN" altLang="en-US"/>
        </a:p>
      </dgm:t>
    </dgm:pt>
    <dgm:pt modelId="{E22D61A1-0F41-45CF-9E2E-08DFAAB27B1A}" type="sibTrans" cxnId="{972D184A-0C89-4BF3-BE72-EB8B1A806D68}">
      <dgm:prSet/>
      <dgm:spPr/>
      <dgm:t>
        <a:bodyPr/>
        <a:lstStyle/>
        <a:p>
          <a:endParaRPr lang="zh-CN" altLang="en-US"/>
        </a:p>
      </dgm:t>
    </dgm:pt>
    <dgm:pt modelId="{6EFE01B8-344F-45C8-ADD1-ED900702348A}">
      <dgm:prSet/>
      <dgm:spPr/>
      <dgm:t>
        <a:bodyPr/>
        <a:lstStyle/>
        <a:p>
          <a:r>
            <a:rPr lang="zh-CN"/>
            <a:t>设置家庭网络安全</a:t>
          </a:r>
        </a:p>
      </dgm:t>
    </dgm:pt>
    <dgm:pt modelId="{CD538BF0-E976-4B27-8547-A660A6509B77}" type="parTrans" cxnId="{DC86FCE0-CEC2-4D70-9608-C8E2EEA835E2}">
      <dgm:prSet/>
      <dgm:spPr/>
      <dgm:t>
        <a:bodyPr/>
        <a:lstStyle/>
        <a:p>
          <a:endParaRPr lang="zh-CN" altLang="en-US"/>
        </a:p>
      </dgm:t>
    </dgm:pt>
    <dgm:pt modelId="{EA8B1C1C-5ED2-48FF-B4AB-467859C8452C}" type="sibTrans" cxnId="{DC86FCE0-CEC2-4D70-9608-C8E2EEA835E2}">
      <dgm:prSet/>
      <dgm:spPr/>
      <dgm:t>
        <a:bodyPr/>
        <a:lstStyle/>
        <a:p>
          <a:endParaRPr lang="zh-CN" altLang="en-US"/>
        </a:p>
      </dgm:t>
    </dgm:pt>
    <dgm:pt modelId="{7D860A3D-5EB9-4FD9-A371-DD9909F886DB}">
      <dgm:prSet/>
      <dgm:spPr/>
      <dgm:t>
        <a:bodyPr/>
        <a:lstStyle/>
        <a:p>
          <a:r>
            <a:rPr lang="zh-CN"/>
            <a:t>交流评价</a:t>
          </a:r>
        </a:p>
      </dgm:t>
    </dgm:pt>
    <dgm:pt modelId="{8E1B944D-7BB5-40A9-B909-23708E1AFAB0}" type="parTrans" cxnId="{6087ADDF-112B-43BC-A85F-031A79C61B57}">
      <dgm:prSet/>
      <dgm:spPr/>
      <dgm:t>
        <a:bodyPr/>
        <a:lstStyle/>
        <a:p>
          <a:endParaRPr lang="zh-CN" altLang="en-US"/>
        </a:p>
      </dgm:t>
    </dgm:pt>
    <dgm:pt modelId="{AAE5398A-9E69-4301-B764-105C2948F63C}" type="sibTrans" cxnId="{6087ADDF-112B-43BC-A85F-031A79C61B57}">
      <dgm:prSet/>
      <dgm:spPr/>
      <dgm:t>
        <a:bodyPr/>
        <a:lstStyle/>
        <a:p>
          <a:endParaRPr lang="zh-CN" altLang="en-US"/>
        </a:p>
      </dgm:t>
    </dgm:pt>
    <dgm:pt modelId="{7498DEA4-DDDF-49B2-8D0C-DA74C3C7C7E1}" type="pres">
      <dgm:prSet presAssocID="{12C36D3A-B2F4-4505-9711-1192AEEB5ADC}" presName="linear" presStyleCnt="0">
        <dgm:presLayoutVars>
          <dgm:dir/>
          <dgm:animLvl val="lvl"/>
          <dgm:resizeHandles val="exact"/>
        </dgm:presLayoutVars>
      </dgm:prSet>
      <dgm:spPr/>
    </dgm:pt>
    <dgm:pt modelId="{8958C7CA-2A4B-48F9-9FF5-1BFEAD0885A1}" type="pres">
      <dgm:prSet presAssocID="{98D50603-9F2A-4915-BD84-5347270FED62}" presName="parentLin" presStyleCnt="0"/>
      <dgm:spPr/>
    </dgm:pt>
    <dgm:pt modelId="{47DE49FE-6CA5-44E2-B1EC-A920792CF888}" type="pres">
      <dgm:prSet presAssocID="{98D50603-9F2A-4915-BD84-5347270FED62}" presName="parentLeftMargin" presStyleLbl="node1" presStyleIdx="0" presStyleCnt="4"/>
      <dgm:spPr/>
    </dgm:pt>
    <dgm:pt modelId="{1CD4F5B1-9B39-4F36-8DCB-C6B783133505}" type="pres">
      <dgm:prSet presAssocID="{98D50603-9F2A-4915-BD84-5347270FED6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AB2B204-0929-4FA6-A5C7-641B9AFC20D7}" type="pres">
      <dgm:prSet presAssocID="{98D50603-9F2A-4915-BD84-5347270FED62}" presName="negativeSpace" presStyleCnt="0"/>
      <dgm:spPr/>
    </dgm:pt>
    <dgm:pt modelId="{EC63D474-EE54-40C1-8521-5BFD9C650B33}" type="pres">
      <dgm:prSet presAssocID="{98D50603-9F2A-4915-BD84-5347270FED62}" presName="childText" presStyleLbl="conFgAcc1" presStyleIdx="0" presStyleCnt="4">
        <dgm:presLayoutVars>
          <dgm:bulletEnabled val="1"/>
        </dgm:presLayoutVars>
      </dgm:prSet>
      <dgm:spPr/>
    </dgm:pt>
    <dgm:pt modelId="{BE40274B-1F75-4CAE-BCBD-969D405C516D}" type="pres">
      <dgm:prSet presAssocID="{7463B476-69CA-4BA6-AA7C-42E1B44D8DB2}" presName="spaceBetweenRectangles" presStyleCnt="0"/>
      <dgm:spPr/>
    </dgm:pt>
    <dgm:pt modelId="{592F85D1-22FD-48FC-93C2-24ABCBC968FB}" type="pres">
      <dgm:prSet presAssocID="{C9D12618-E311-48FA-8DE7-B46EF4570B58}" presName="parentLin" presStyleCnt="0"/>
      <dgm:spPr/>
    </dgm:pt>
    <dgm:pt modelId="{55FC494B-1B1E-4286-A202-EFE46073E8D2}" type="pres">
      <dgm:prSet presAssocID="{C9D12618-E311-48FA-8DE7-B46EF4570B58}" presName="parentLeftMargin" presStyleLbl="node1" presStyleIdx="0" presStyleCnt="4"/>
      <dgm:spPr/>
    </dgm:pt>
    <dgm:pt modelId="{9713C0F6-B30A-40AF-B21A-0B74FD1508B7}" type="pres">
      <dgm:prSet presAssocID="{C9D12618-E311-48FA-8DE7-B46EF4570B5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D7D2E16-7543-43D5-B575-8832370348E4}" type="pres">
      <dgm:prSet presAssocID="{C9D12618-E311-48FA-8DE7-B46EF4570B58}" presName="negativeSpace" presStyleCnt="0"/>
      <dgm:spPr/>
    </dgm:pt>
    <dgm:pt modelId="{507B9C3A-DFCF-4FA4-9E70-4A3262714806}" type="pres">
      <dgm:prSet presAssocID="{C9D12618-E311-48FA-8DE7-B46EF4570B58}" presName="childText" presStyleLbl="conFgAcc1" presStyleIdx="1" presStyleCnt="4">
        <dgm:presLayoutVars>
          <dgm:bulletEnabled val="1"/>
        </dgm:presLayoutVars>
      </dgm:prSet>
      <dgm:spPr/>
    </dgm:pt>
    <dgm:pt modelId="{9362F809-E63E-4A7A-A819-E5A6B54695E6}" type="pres">
      <dgm:prSet presAssocID="{DD8E75A7-B907-4FB4-BB24-DC74895D5F97}" presName="spaceBetweenRectangles" presStyleCnt="0"/>
      <dgm:spPr/>
    </dgm:pt>
    <dgm:pt modelId="{051483E7-A236-4EA2-813D-FF25059A0A47}" type="pres">
      <dgm:prSet presAssocID="{9BDA3132-8679-45F8-A4F9-AC0355340932}" presName="parentLin" presStyleCnt="0"/>
      <dgm:spPr/>
    </dgm:pt>
    <dgm:pt modelId="{D8F837F1-B178-4737-86C0-A1C4820D8EEF}" type="pres">
      <dgm:prSet presAssocID="{9BDA3132-8679-45F8-A4F9-AC0355340932}" presName="parentLeftMargin" presStyleLbl="node1" presStyleIdx="1" presStyleCnt="4"/>
      <dgm:spPr/>
    </dgm:pt>
    <dgm:pt modelId="{9CF83401-B85F-408D-91B0-A6210123BC7E}" type="pres">
      <dgm:prSet presAssocID="{9BDA3132-8679-45F8-A4F9-AC035534093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F965ABE-BFB1-4CFD-9AD7-C295F902C53C}" type="pres">
      <dgm:prSet presAssocID="{9BDA3132-8679-45F8-A4F9-AC0355340932}" presName="negativeSpace" presStyleCnt="0"/>
      <dgm:spPr/>
    </dgm:pt>
    <dgm:pt modelId="{AE6FA62B-950D-4C04-820E-07525BCDD6DF}" type="pres">
      <dgm:prSet presAssocID="{9BDA3132-8679-45F8-A4F9-AC0355340932}" presName="childText" presStyleLbl="conFgAcc1" presStyleIdx="2" presStyleCnt="4">
        <dgm:presLayoutVars>
          <dgm:bulletEnabled val="1"/>
        </dgm:presLayoutVars>
      </dgm:prSet>
      <dgm:spPr/>
    </dgm:pt>
    <dgm:pt modelId="{2E4A00F8-ECA4-4BBE-A9CE-228AC23D5CB8}" type="pres">
      <dgm:prSet presAssocID="{A01FAEC6-D5FF-49EC-A309-525E98571C41}" presName="spaceBetweenRectangles" presStyleCnt="0"/>
      <dgm:spPr/>
    </dgm:pt>
    <dgm:pt modelId="{D4D84724-ACEE-4711-A6E6-FFF8E4A219F3}" type="pres">
      <dgm:prSet presAssocID="{7D860A3D-5EB9-4FD9-A371-DD9909F886DB}" presName="parentLin" presStyleCnt="0"/>
      <dgm:spPr/>
    </dgm:pt>
    <dgm:pt modelId="{14EDEB1C-082C-4FDE-B05C-14B75BE8019E}" type="pres">
      <dgm:prSet presAssocID="{7D860A3D-5EB9-4FD9-A371-DD9909F886DB}" presName="parentLeftMargin" presStyleLbl="node1" presStyleIdx="2" presStyleCnt="4"/>
      <dgm:spPr/>
    </dgm:pt>
    <dgm:pt modelId="{8FA9EB97-2EDC-49A0-AC56-9FEB448B5EC1}" type="pres">
      <dgm:prSet presAssocID="{7D860A3D-5EB9-4FD9-A371-DD9909F886D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362A6B0-EDF3-4BDD-81F8-97E557FBD6C6}" type="pres">
      <dgm:prSet presAssocID="{7D860A3D-5EB9-4FD9-A371-DD9909F886DB}" presName="negativeSpace" presStyleCnt="0"/>
      <dgm:spPr/>
    </dgm:pt>
    <dgm:pt modelId="{95305F17-F76D-4F1C-9A80-4AC40FFCE840}" type="pres">
      <dgm:prSet presAssocID="{7D860A3D-5EB9-4FD9-A371-DD9909F886D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F167D00-C6A3-4350-972C-6EDA7FC90A3A}" type="presOf" srcId="{8A87C7E1-2F1F-41CC-8CCC-9C97A178C57B}" destId="{AE6FA62B-950D-4C04-820E-07525BCDD6DF}" srcOrd="0" destOrd="1" presId="urn:microsoft.com/office/officeart/2005/8/layout/list1#1"/>
    <dgm:cxn modelId="{19B2262C-D95F-4BE7-A8A6-557F0FC6915F}" srcId="{12C36D3A-B2F4-4505-9711-1192AEEB5ADC}" destId="{98D50603-9F2A-4915-BD84-5347270FED62}" srcOrd="0" destOrd="0" parTransId="{62A9D7E8-B836-476B-B3B2-EB765D21EAD4}" sibTransId="{7463B476-69CA-4BA6-AA7C-42E1B44D8DB2}"/>
    <dgm:cxn modelId="{30428935-9CAC-41FE-997A-E7B2D97ABA16}" srcId="{12C36D3A-B2F4-4505-9711-1192AEEB5ADC}" destId="{C9D12618-E311-48FA-8DE7-B46EF4570B58}" srcOrd="1" destOrd="0" parTransId="{172122E0-FD76-452C-974D-4AC945F5484E}" sibTransId="{DD8E75A7-B907-4FB4-BB24-DC74895D5F97}"/>
    <dgm:cxn modelId="{72184D5C-11A6-4780-AFFB-9D356C3268EE}" type="presOf" srcId="{98D50603-9F2A-4915-BD84-5347270FED62}" destId="{1CD4F5B1-9B39-4F36-8DCB-C6B783133505}" srcOrd="1" destOrd="0" presId="urn:microsoft.com/office/officeart/2005/8/layout/list1#1"/>
    <dgm:cxn modelId="{82167263-D011-4859-B57D-1957AE02990E}" type="presOf" srcId="{7D860A3D-5EB9-4FD9-A371-DD9909F886DB}" destId="{14EDEB1C-082C-4FDE-B05C-14B75BE8019E}" srcOrd="0" destOrd="0" presId="urn:microsoft.com/office/officeart/2005/8/layout/list1#1"/>
    <dgm:cxn modelId="{972D184A-0C89-4BF3-BE72-EB8B1A806D68}" srcId="{9BDA3132-8679-45F8-A4F9-AC0355340932}" destId="{EEF3A442-AD55-44ED-99E7-2170B9A72958}" srcOrd="3" destOrd="0" parTransId="{05BB6946-BFA2-4D72-A429-C4D5D9B6A80E}" sibTransId="{E22D61A1-0F41-45CF-9E2E-08DFAAB27B1A}"/>
    <dgm:cxn modelId="{D5F44D73-8B6F-4C2A-B462-9EA928D65DCC}" type="presOf" srcId="{12C36D3A-B2F4-4505-9711-1192AEEB5ADC}" destId="{7498DEA4-DDDF-49B2-8D0C-DA74C3C7C7E1}" srcOrd="0" destOrd="0" presId="urn:microsoft.com/office/officeart/2005/8/layout/list1#1"/>
    <dgm:cxn modelId="{594F3480-B2B8-4C13-A1D2-9C506432829C}" type="presOf" srcId="{445E5F33-25DA-42C9-93E5-CB2FBB1C9F91}" destId="{AE6FA62B-950D-4C04-820E-07525BCDD6DF}" srcOrd="0" destOrd="0" presId="urn:microsoft.com/office/officeart/2005/8/layout/list1#1"/>
    <dgm:cxn modelId="{222F0788-34D7-46FE-AF96-FDCD358A862D}" type="presOf" srcId="{98D50603-9F2A-4915-BD84-5347270FED62}" destId="{47DE49FE-6CA5-44E2-B1EC-A920792CF888}" srcOrd="0" destOrd="0" presId="urn:microsoft.com/office/officeart/2005/8/layout/list1#1"/>
    <dgm:cxn modelId="{91EAAC8B-66CA-4987-A475-560E1A4974C9}" srcId="{12C36D3A-B2F4-4505-9711-1192AEEB5ADC}" destId="{9BDA3132-8679-45F8-A4F9-AC0355340932}" srcOrd="2" destOrd="0" parTransId="{F54AE6A9-8688-4F8F-84F5-32775A6D7138}" sibTransId="{A01FAEC6-D5FF-49EC-A309-525E98571C41}"/>
    <dgm:cxn modelId="{BC9A0EAC-0D20-4A4E-BD40-425CAEBCE608}" srcId="{9BDA3132-8679-45F8-A4F9-AC0355340932}" destId="{8A87C7E1-2F1F-41CC-8CCC-9C97A178C57B}" srcOrd="1" destOrd="0" parTransId="{879D08CE-E610-4C83-9F03-C2F0FC2CFC72}" sibTransId="{EFA822A9-20FA-4970-A946-A868C42E8ACF}"/>
    <dgm:cxn modelId="{8412A1AD-769E-42D4-9E33-04425C51A8A7}" srcId="{9BDA3132-8679-45F8-A4F9-AC0355340932}" destId="{445E5F33-25DA-42C9-93E5-CB2FBB1C9F91}" srcOrd="0" destOrd="0" parTransId="{C6D55786-437F-4924-A06B-745117F17DCB}" sibTransId="{D969399B-0659-46DC-B916-3DB476880682}"/>
    <dgm:cxn modelId="{FCB057B0-1FCD-4723-A604-C07AB51FB007}" type="presOf" srcId="{7D860A3D-5EB9-4FD9-A371-DD9909F886DB}" destId="{8FA9EB97-2EDC-49A0-AC56-9FEB448B5EC1}" srcOrd="1" destOrd="0" presId="urn:microsoft.com/office/officeart/2005/8/layout/list1#1"/>
    <dgm:cxn modelId="{4A3F3AB1-A438-4146-B4AB-20F59DDC8BAC}" type="presOf" srcId="{9BDA3132-8679-45F8-A4F9-AC0355340932}" destId="{D8F837F1-B178-4737-86C0-A1C4820D8EEF}" srcOrd="0" destOrd="0" presId="urn:microsoft.com/office/officeart/2005/8/layout/list1#1"/>
    <dgm:cxn modelId="{D61635B7-CC30-4370-8CFD-8A436FCBF7DD}" type="presOf" srcId="{6EFE01B8-344F-45C8-ADD1-ED900702348A}" destId="{AE6FA62B-950D-4C04-820E-07525BCDD6DF}" srcOrd="0" destOrd="4" presId="urn:microsoft.com/office/officeart/2005/8/layout/list1#1"/>
    <dgm:cxn modelId="{342B6FD2-FD85-45F5-A6A4-F4740F30A51D}" srcId="{9BDA3132-8679-45F8-A4F9-AC0355340932}" destId="{51C080B5-3F5B-4012-A5F1-0B558DA25437}" srcOrd="2" destOrd="0" parTransId="{9379C881-92FB-462F-BAAF-B812313C8291}" sibTransId="{05600091-8E39-474F-94F5-934E283390AB}"/>
    <dgm:cxn modelId="{E37378D2-B37D-44A8-9A13-2B7926E056C1}" type="presOf" srcId="{51C080B5-3F5B-4012-A5F1-0B558DA25437}" destId="{AE6FA62B-950D-4C04-820E-07525BCDD6DF}" srcOrd="0" destOrd="2" presId="urn:microsoft.com/office/officeart/2005/8/layout/list1#1"/>
    <dgm:cxn modelId="{6087ADDF-112B-43BC-A85F-031A79C61B57}" srcId="{12C36D3A-B2F4-4505-9711-1192AEEB5ADC}" destId="{7D860A3D-5EB9-4FD9-A371-DD9909F886DB}" srcOrd="3" destOrd="0" parTransId="{8E1B944D-7BB5-40A9-B909-23708E1AFAB0}" sibTransId="{AAE5398A-9E69-4301-B764-105C2948F63C}"/>
    <dgm:cxn modelId="{DC86FCE0-CEC2-4D70-9608-C8E2EEA835E2}" srcId="{9BDA3132-8679-45F8-A4F9-AC0355340932}" destId="{6EFE01B8-344F-45C8-ADD1-ED900702348A}" srcOrd="4" destOrd="0" parTransId="{CD538BF0-E976-4B27-8547-A660A6509B77}" sibTransId="{EA8B1C1C-5ED2-48FF-B4AB-467859C8452C}"/>
    <dgm:cxn modelId="{A2F2D9E9-88E9-4A1B-8F1D-7B4D83079A93}" type="presOf" srcId="{EEF3A442-AD55-44ED-99E7-2170B9A72958}" destId="{AE6FA62B-950D-4C04-820E-07525BCDD6DF}" srcOrd="0" destOrd="3" presId="urn:microsoft.com/office/officeart/2005/8/layout/list1#1"/>
    <dgm:cxn modelId="{96EBE9ED-2A58-4B14-842F-3BD7551C4552}" type="presOf" srcId="{C9D12618-E311-48FA-8DE7-B46EF4570B58}" destId="{9713C0F6-B30A-40AF-B21A-0B74FD1508B7}" srcOrd="1" destOrd="0" presId="urn:microsoft.com/office/officeart/2005/8/layout/list1#1"/>
    <dgm:cxn modelId="{6E6E6AFB-0929-4684-8B9D-4ED89D880E25}" type="presOf" srcId="{C9D12618-E311-48FA-8DE7-B46EF4570B58}" destId="{55FC494B-1B1E-4286-A202-EFE46073E8D2}" srcOrd="0" destOrd="0" presId="urn:microsoft.com/office/officeart/2005/8/layout/list1#1"/>
    <dgm:cxn modelId="{C057BDFB-9C22-47AA-8470-7AA065CD2863}" type="presOf" srcId="{9BDA3132-8679-45F8-A4F9-AC0355340932}" destId="{9CF83401-B85F-408D-91B0-A6210123BC7E}" srcOrd="1" destOrd="0" presId="urn:microsoft.com/office/officeart/2005/8/layout/list1#1"/>
    <dgm:cxn modelId="{72A3A31F-5D94-4E34-B0EE-34A95CB08537}" type="presParOf" srcId="{7498DEA4-DDDF-49B2-8D0C-DA74C3C7C7E1}" destId="{8958C7CA-2A4B-48F9-9FF5-1BFEAD0885A1}" srcOrd="0" destOrd="0" presId="urn:microsoft.com/office/officeart/2005/8/layout/list1#1"/>
    <dgm:cxn modelId="{0CA5E0AA-517A-4950-838F-1F75AD4CF318}" type="presParOf" srcId="{8958C7CA-2A4B-48F9-9FF5-1BFEAD0885A1}" destId="{47DE49FE-6CA5-44E2-B1EC-A920792CF888}" srcOrd="0" destOrd="0" presId="urn:microsoft.com/office/officeart/2005/8/layout/list1#1"/>
    <dgm:cxn modelId="{70AFDA23-6B43-4D82-B04F-D19D7A432CB8}" type="presParOf" srcId="{8958C7CA-2A4B-48F9-9FF5-1BFEAD0885A1}" destId="{1CD4F5B1-9B39-4F36-8DCB-C6B783133505}" srcOrd="1" destOrd="0" presId="urn:microsoft.com/office/officeart/2005/8/layout/list1#1"/>
    <dgm:cxn modelId="{BA950527-A40E-4EB2-9B6D-8307F118190D}" type="presParOf" srcId="{7498DEA4-DDDF-49B2-8D0C-DA74C3C7C7E1}" destId="{AAB2B204-0929-4FA6-A5C7-641B9AFC20D7}" srcOrd="1" destOrd="0" presId="urn:microsoft.com/office/officeart/2005/8/layout/list1#1"/>
    <dgm:cxn modelId="{C0804DA6-B4E1-4632-9BC1-B1C6FCDA8A1B}" type="presParOf" srcId="{7498DEA4-DDDF-49B2-8D0C-DA74C3C7C7E1}" destId="{EC63D474-EE54-40C1-8521-5BFD9C650B33}" srcOrd="2" destOrd="0" presId="urn:microsoft.com/office/officeart/2005/8/layout/list1#1"/>
    <dgm:cxn modelId="{D0FC908D-3E70-4428-A572-D1880FA105B7}" type="presParOf" srcId="{7498DEA4-DDDF-49B2-8D0C-DA74C3C7C7E1}" destId="{BE40274B-1F75-4CAE-BCBD-969D405C516D}" srcOrd="3" destOrd="0" presId="urn:microsoft.com/office/officeart/2005/8/layout/list1#1"/>
    <dgm:cxn modelId="{FE3EBFC2-5AE2-4741-8441-9460FF9B4E2A}" type="presParOf" srcId="{7498DEA4-DDDF-49B2-8D0C-DA74C3C7C7E1}" destId="{592F85D1-22FD-48FC-93C2-24ABCBC968FB}" srcOrd="4" destOrd="0" presId="urn:microsoft.com/office/officeart/2005/8/layout/list1#1"/>
    <dgm:cxn modelId="{53961CF6-4589-4D35-82F4-A63BCD90B7A0}" type="presParOf" srcId="{592F85D1-22FD-48FC-93C2-24ABCBC968FB}" destId="{55FC494B-1B1E-4286-A202-EFE46073E8D2}" srcOrd="0" destOrd="0" presId="urn:microsoft.com/office/officeart/2005/8/layout/list1#1"/>
    <dgm:cxn modelId="{25C7325A-CFC5-40BD-9070-019D1D022B91}" type="presParOf" srcId="{592F85D1-22FD-48FC-93C2-24ABCBC968FB}" destId="{9713C0F6-B30A-40AF-B21A-0B74FD1508B7}" srcOrd="1" destOrd="0" presId="urn:microsoft.com/office/officeart/2005/8/layout/list1#1"/>
    <dgm:cxn modelId="{0CAF3EB2-D3CA-4929-95BF-0DB3EB156970}" type="presParOf" srcId="{7498DEA4-DDDF-49B2-8D0C-DA74C3C7C7E1}" destId="{7D7D2E16-7543-43D5-B575-8832370348E4}" srcOrd="5" destOrd="0" presId="urn:microsoft.com/office/officeart/2005/8/layout/list1#1"/>
    <dgm:cxn modelId="{FE3F351E-98BF-42E7-8193-C200409EF3DC}" type="presParOf" srcId="{7498DEA4-DDDF-49B2-8D0C-DA74C3C7C7E1}" destId="{507B9C3A-DFCF-4FA4-9E70-4A3262714806}" srcOrd="6" destOrd="0" presId="urn:microsoft.com/office/officeart/2005/8/layout/list1#1"/>
    <dgm:cxn modelId="{0C226B41-0F0E-4461-A521-26B474555DAE}" type="presParOf" srcId="{7498DEA4-DDDF-49B2-8D0C-DA74C3C7C7E1}" destId="{9362F809-E63E-4A7A-A819-E5A6B54695E6}" srcOrd="7" destOrd="0" presId="urn:microsoft.com/office/officeart/2005/8/layout/list1#1"/>
    <dgm:cxn modelId="{42C6FB72-30FE-43AC-8196-59D64BA4BABA}" type="presParOf" srcId="{7498DEA4-DDDF-49B2-8D0C-DA74C3C7C7E1}" destId="{051483E7-A236-4EA2-813D-FF25059A0A47}" srcOrd="8" destOrd="0" presId="urn:microsoft.com/office/officeart/2005/8/layout/list1#1"/>
    <dgm:cxn modelId="{DE068C03-2DA8-441F-A59B-D42B1E02B6B0}" type="presParOf" srcId="{051483E7-A236-4EA2-813D-FF25059A0A47}" destId="{D8F837F1-B178-4737-86C0-A1C4820D8EEF}" srcOrd="0" destOrd="0" presId="urn:microsoft.com/office/officeart/2005/8/layout/list1#1"/>
    <dgm:cxn modelId="{927B1268-825D-4851-AB3F-3E6350AC297F}" type="presParOf" srcId="{051483E7-A236-4EA2-813D-FF25059A0A47}" destId="{9CF83401-B85F-408D-91B0-A6210123BC7E}" srcOrd="1" destOrd="0" presId="urn:microsoft.com/office/officeart/2005/8/layout/list1#1"/>
    <dgm:cxn modelId="{CEC36062-79BF-4D40-932D-D2ADF0DD11A0}" type="presParOf" srcId="{7498DEA4-DDDF-49B2-8D0C-DA74C3C7C7E1}" destId="{EF965ABE-BFB1-4CFD-9AD7-C295F902C53C}" srcOrd="9" destOrd="0" presId="urn:microsoft.com/office/officeart/2005/8/layout/list1#1"/>
    <dgm:cxn modelId="{098333EC-62E9-479B-994C-2E4FCE02CEA9}" type="presParOf" srcId="{7498DEA4-DDDF-49B2-8D0C-DA74C3C7C7E1}" destId="{AE6FA62B-950D-4C04-820E-07525BCDD6DF}" srcOrd="10" destOrd="0" presId="urn:microsoft.com/office/officeart/2005/8/layout/list1#1"/>
    <dgm:cxn modelId="{74A231B5-7499-4B8F-A3EF-C028820F8597}" type="presParOf" srcId="{7498DEA4-DDDF-49B2-8D0C-DA74C3C7C7E1}" destId="{2E4A00F8-ECA4-4BBE-A9CE-228AC23D5CB8}" srcOrd="11" destOrd="0" presId="urn:microsoft.com/office/officeart/2005/8/layout/list1#1"/>
    <dgm:cxn modelId="{23EB3FAD-ABC9-49EC-8D17-8221BC13280E}" type="presParOf" srcId="{7498DEA4-DDDF-49B2-8D0C-DA74C3C7C7E1}" destId="{D4D84724-ACEE-4711-A6E6-FFF8E4A219F3}" srcOrd="12" destOrd="0" presId="urn:microsoft.com/office/officeart/2005/8/layout/list1#1"/>
    <dgm:cxn modelId="{5829BF08-AE53-42C4-83A8-C18969DD1640}" type="presParOf" srcId="{D4D84724-ACEE-4711-A6E6-FFF8E4A219F3}" destId="{14EDEB1C-082C-4FDE-B05C-14B75BE8019E}" srcOrd="0" destOrd="0" presId="urn:microsoft.com/office/officeart/2005/8/layout/list1#1"/>
    <dgm:cxn modelId="{D1F4659C-5DE3-4892-939D-C5AB14F0EF0D}" type="presParOf" srcId="{D4D84724-ACEE-4711-A6E6-FFF8E4A219F3}" destId="{8FA9EB97-2EDC-49A0-AC56-9FEB448B5EC1}" srcOrd="1" destOrd="0" presId="urn:microsoft.com/office/officeart/2005/8/layout/list1#1"/>
    <dgm:cxn modelId="{C88788FF-4F88-4DE9-9C1F-3E9E882FE3AC}" type="presParOf" srcId="{7498DEA4-DDDF-49B2-8D0C-DA74C3C7C7E1}" destId="{F362A6B0-EDF3-4BDD-81F8-97E557FBD6C6}" srcOrd="13" destOrd="0" presId="urn:microsoft.com/office/officeart/2005/8/layout/list1#1"/>
    <dgm:cxn modelId="{8E653673-2803-462D-94F0-5DF1F209E45B}" type="presParOf" srcId="{7498DEA4-DDDF-49B2-8D0C-DA74C3C7C7E1}" destId="{95305F17-F76D-4F1C-9A80-4AC40FFCE840}" srcOrd="14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63D474-EE54-40C1-8521-5BFD9C650B33}">
      <dsp:nvSpPr>
        <dsp:cNvPr id="0" name=""/>
        <dsp:cNvSpPr/>
      </dsp:nvSpPr>
      <dsp:spPr>
        <a:xfrm>
          <a:off x="0" y="298421"/>
          <a:ext cx="1054443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D4F5B1-9B39-4F36-8DCB-C6B783133505}">
      <dsp:nvSpPr>
        <dsp:cNvPr id="0" name=""/>
        <dsp:cNvSpPr/>
      </dsp:nvSpPr>
      <dsp:spPr>
        <a:xfrm>
          <a:off x="527221" y="47501"/>
          <a:ext cx="7381102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988" tIns="0" rIns="27898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700" kern="1200"/>
            <a:t>需求分析</a:t>
          </a:r>
        </a:p>
      </dsp:txBody>
      <dsp:txXfrm>
        <a:off x="551719" y="71999"/>
        <a:ext cx="7332106" cy="452844"/>
      </dsp:txXfrm>
    </dsp:sp>
    <dsp:sp modelId="{507B9C3A-DFCF-4FA4-9E70-4A3262714806}">
      <dsp:nvSpPr>
        <dsp:cNvPr id="0" name=""/>
        <dsp:cNvSpPr/>
      </dsp:nvSpPr>
      <dsp:spPr>
        <a:xfrm>
          <a:off x="0" y="1069541"/>
          <a:ext cx="1054443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792402"/>
              <a:satOff val="14520"/>
              <a:lumOff val="18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13C0F6-B30A-40AF-B21A-0B74FD1508B7}">
      <dsp:nvSpPr>
        <dsp:cNvPr id="0" name=""/>
        <dsp:cNvSpPr/>
      </dsp:nvSpPr>
      <dsp:spPr>
        <a:xfrm>
          <a:off x="527221" y="818621"/>
          <a:ext cx="7381102" cy="501840"/>
        </a:xfrm>
        <a:prstGeom prst="roundRect">
          <a:avLst/>
        </a:prstGeom>
        <a:solidFill>
          <a:schemeClr val="accent4">
            <a:hueOff val="-792402"/>
            <a:satOff val="14520"/>
            <a:lumOff val="18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988" tIns="0" rIns="27898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700" kern="1200"/>
            <a:t>合作分工</a:t>
          </a:r>
        </a:p>
      </dsp:txBody>
      <dsp:txXfrm>
        <a:off x="551719" y="843119"/>
        <a:ext cx="7332106" cy="452844"/>
      </dsp:txXfrm>
    </dsp:sp>
    <dsp:sp modelId="{AE6FA62B-950D-4C04-820E-07525BCDD6DF}">
      <dsp:nvSpPr>
        <dsp:cNvPr id="0" name=""/>
        <dsp:cNvSpPr/>
      </dsp:nvSpPr>
      <dsp:spPr>
        <a:xfrm>
          <a:off x="0" y="1840661"/>
          <a:ext cx="10544432" cy="2409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1584803"/>
              <a:satOff val="29040"/>
              <a:lumOff val="36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8365" tIns="354076" rIns="818365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700" kern="1200"/>
            <a:t>网络设计图规划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700" kern="1200"/>
            <a:t>选择网络服务提供商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700" kern="1200"/>
            <a:t>连接配置路由器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700" kern="1200"/>
            <a:t>连接智能设备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700" kern="1200"/>
            <a:t>设置家庭网络安全</a:t>
          </a:r>
        </a:p>
      </dsp:txBody>
      <dsp:txXfrm>
        <a:off x="0" y="1840661"/>
        <a:ext cx="10544432" cy="2409750"/>
      </dsp:txXfrm>
    </dsp:sp>
    <dsp:sp modelId="{9CF83401-B85F-408D-91B0-A6210123BC7E}">
      <dsp:nvSpPr>
        <dsp:cNvPr id="0" name=""/>
        <dsp:cNvSpPr/>
      </dsp:nvSpPr>
      <dsp:spPr>
        <a:xfrm>
          <a:off x="527221" y="1589741"/>
          <a:ext cx="7381102" cy="501840"/>
        </a:xfrm>
        <a:prstGeom prst="roundRect">
          <a:avLst/>
        </a:prstGeom>
        <a:solidFill>
          <a:schemeClr val="accent4">
            <a:hueOff val="-1584803"/>
            <a:satOff val="29040"/>
            <a:lumOff val="36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988" tIns="0" rIns="27898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700" kern="1200"/>
            <a:t>规划实施</a:t>
          </a:r>
        </a:p>
      </dsp:txBody>
      <dsp:txXfrm>
        <a:off x="551719" y="1614239"/>
        <a:ext cx="7332106" cy="452844"/>
      </dsp:txXfrm>
    </dsp:sp>
    <dsp:sp modelId="{95305F17-F76D-4F1C-9A80-4AC40FFCE840}">
      <dsp:nvSpPr>
        <dsp:cNvPr id="0" name=""/>
        <dsp:cNvSpPr/>
      </dsp:nvSpPr>
      <dsp:spPr>
        <a:xfrm>
          <a:off x="0" y="4593131"/>
          <a:ext cx="1054443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2377205"/>
              <a:satOff val="43560"/>
              <a:lumOff val="5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A9EB97-2EDC-49A0-AC56-9FEB448B5EC1}">
      <dsp:nvSpPr>
        <dsp:cNvPr id="0" name=""/>
        <dsp:cNvSpPr/>
      </dsp:nvSpPr>
      <dsp:spPr>
        <a:xfrm>
          <a:off x="527221" y="4342211"/>
          <a:ext cx="7381102" cy="501840"/>
        </a:xfrm>
        <a:prstGeom prst="roundRect">
          <a:avLst/>
        </a:prstGeom>
        <a:solidFill>
          <a:schemeClr val="accent4">
            <a:hueOff val="-2377205"/>
            <a:satOff val="43560"/>
            <a:lumOff val="54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988" tIns="0" rIns="278988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700" kern="1200"/>
            <a:t>交流评价</a:t>
          </a:r>
        </a:p>
      </dsp:txBody>
      <dsp:txXfrm>
        <a:off x="551719" y="4366709"/>
        <a:ext cx="7332106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  <a:t>2024/8/28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0.xml"/><Relationship Id="rId7" Type="http://schemas.openxmlformats.org/officeDocument/2006/relationships/oleObject" Target="../embeddings/oleObject2.bin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10.png"/><Relationship Id="rId4" Type="http://schemas.openxmlformats.org/officeDocument/2006/relationships/tags" Target="../tags/tag21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4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9525" imgH="9525" progId="TCLayout.ActiveDocument.1">
                  <p:embed/>
                </p:oleObj>
              </mc:Choice>
              <mc:Fallback>
                <p:oleObj name="think-cell Slide" r:id="rId5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621583" y="661852"/>
            <a:ext cx="9313249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跨学科活动：搭建小型网络</a:t>
            </a:r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242867"/>
            <a:ext cx="11105515" cy="3896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自主阅读“选择网络服务提供商”，并完成如下任务。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①我国的网络服务提供商主要有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三家，它们在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等方面可能会有所不同。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②填写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P61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2.4.4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网络服务提供商的对比分析表。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③问题思考：还可以从哪些维度对网络服务提供商进行对比？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665976" y="195836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中国移动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332976" y="195836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中国联通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06526" y="260606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中国电信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09600" y="26060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价格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005100" y="26060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网速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051122" y="26060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带宽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36051" y="326776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服务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242867"/>
            <a:ext cx="11105515" cy="3896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自主阅读“设连接配置路由器”，并完成如下任务。</a:t>
            </a:r>
          </a:p>
          <a:p>
            <a:pPr marL="514350" indent="-514350" algn="just">
              <a:lnSpc>
                <a:spcPct val="150000"/>
              </a:lnSpc>
              <a:buAutoNum type="circleNumDbPlain"/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家用路由器通常会有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个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与多个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，并提供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功能。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	路由器的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WAN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口通过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的网口连接，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LAN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口则为家庭网络提供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功能。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③	连接、访问并模仿配置家用路由器。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46100" y="1981077"/>
            <a:ext cx="1287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WAN</a:t>
            </a:r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609076" y="1981077"/>
            <a:ext cx="1135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LAN</a:t>
            </a:r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口</a:t>
            </a:r>
            <a:endParaRPr lang="en-US" altLang="zh-CN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773" y="260606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无线网络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254285" y="324250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网线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944650" y="324250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光调制解调器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842703" y="390166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有线连接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242867"/>
            <a:ext cx="11105515" cy="3250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自主阅读“连接智能设备”，并完成如下任务。</a:t>
            </a:r>
          </a:p>
          <a:p>
            <a:pPr marL="514350" indent="-514350" algn="just">
              <a:lnSpc>
                <a:spcPct val="150000"/>
              </a:lnSpc>
              <a:buAutoNum type="circleNumDbPlain"/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能家居设备可通过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方式或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方式连接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，进而实现访问互联网。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Wi-Fi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是一种重要的无线连接方式，因为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而成为智能家居设备的主流连接方式。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351474" y="198107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有线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878844" y="198107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无线</a:t>
            </a:r>
            <a:endParaRPr lang="en-US" altLang="zh-CN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564209" y="198107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路由器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559335" y="324775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无须布线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242867"/>
            <a:ext cx="11105515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自主阅读“设置家庭网络安全”，并完成如下任务。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	安全设置的主要内容包含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等。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	尝试在路由器管理页面的安全设置中，开启防火墙功能。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14731" y="199605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开启防火墙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479309" y="1991852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使用强密码并定期修改</a:t>
            </a:r>
            <a:endParaRPr lang="en-US" altLang="zh-CN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3089" y="2606937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定期更新路由器软件和固件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0595" y="3999147"/>
            <a:ext cx="7347168" cy="24773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开展交流评价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642917"/>
            <a:ext cx="4101011" cy="3903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）各小组整理相关成果，并制作汇报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PPT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）先组内交流，再组间交流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）开展评价，填写表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2.4.6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8239" y="1437971"/>
            <a:ext cx="6349422" cy="41084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单元课外作业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664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要求完成单元的“小结与评价”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9525" imgH="9525" progId="TCLayout.ActiveDocument.1">
                  <p:embed/>
                </p:oleObj>
              </mc:Choice>
              <mc:Fallback>
                <p:oleObj name="think-cell Slide" r:id="rId7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2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813" y="1638087"/>
            <a:ext cx="4368982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/>
              <a:t>情境导入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78466" y="180320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8465" y="2899993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78464" y="3996786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776814" y="2734880"/>
            <a:ext cx="4900321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需求分析</a:t>
            </a:r>
          </a:p>
        </p:txBody>
      </p:sp>
      <p:sp>
        <p:nvSpPr>
          <p:cNvPr id="13" name="标题 4"/>
          <p:cNvSpPr txBox="1"/>
          <p:nvPr/>
        </p:nvSpPr>
        <p:spPr>
          <a:xfrm>
            <a:off x="6776814" y="3831673"/>
            <a:ext cx="516118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分工合作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478465" y="509357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78464" y="6190372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4" name="标题 4"/>
          <p:cNvSpPr txBox="1"/>
          <p:nvPr/>
        </p:nvSpPr>
        <p:spPr>
          <a:xfrm>
            <a:off x="6776814" y="4928466"/>
            <a:ext cx="4900321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规划实施</a:t>
            </a:r>
          </a:p>
        </p:txBody>
      </p:sp>
      <p:sp>
        <p:nvSpPr>
          <p:cNvPr id="6" name="标题 4"/>
          <p:cNvSpPr txBox="1"/>
          <p:nvPr/>
        </p:nvSpPr>
        <p:spPr>
          <a:xfrm>
            <a:off x="6776814" y="6025259"/>
            <a:ext cx="516118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交流评价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再现单元项目情境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753550" y="1395267"/>
            <a:ext cx="4257349" cy="4542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800" dirty="0"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随着网络的发展，家庭中接入互联网的设备也必然越来越多，小清的新家装修正面临这个难题。请你组建一个小组，帮助小清设计并模拟搭建一个家庭网络。</a:t>
            </a:r>
            <a:endParaRPr lang="zh-CN" altLang="zh-CN" sz="28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588" y="1799791"/>
            <a:ext cx="5176863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跨学科项目基本流程简介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图示 2"/>
          <p:cNvGraphicFramePr/>
          <p:nvPr/>
        </p:nvGraphicFramePr>
        <p:xfrm>
          <a:off x="704593" y="1217467"/>
          <a:ext cx="10544432" cy="5069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跨学科项目评价要求简介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6110" y="1210221"/>
            <a:ext cx="8499780" cy="53736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开展需求分析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2663" y="1488828"/>
            <a:ext cx="10986674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自主阅读“需求分析”，并完成如下任务。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）小清家的各种智能设备需要考虑其安装的</a:t>
            </a:r>
            <a:r>
              <a:rPr lang="en-US" altLang="zh-CN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或</a:t>
            </a:r>
            <a:r>
              <a:rPr lang="en-US" altLang="zh-CN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、对</a:t>
            </a:r>
            <a:r>
              <a:rPr lang="en-US" altLang="zh-CN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的基本要求。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2</a:t>
            </a: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）通过大语言模型梳理更多的配置智能设备的要点。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3</a:t>
            </a: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）讨论并填写表</a:t>
            </a:r>
            <a:r>
              <a:rPr lang="en-US" altLang="zh-CN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2.4.1“</a:t>
            </a:r>
            <a:r>
              <a:rPr lang="zh-CN" altLang="en-US" sz="2800" dirty="0">
                <a:effectLst/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智能家居设备网络连接需求表”。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241734" y="222726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位置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651434" y="222726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使用空间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26534" y="29057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网络连接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优化分工合作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01236" y="1409329"/>
            <a:ext cx="10189527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根据各小组的实际情况，调整并优化表</a:t>
            </a:r>
            <a:r>
              <a:rPr lang="en-US" altLang="zh-CN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2.4.2</a:t>
            </a:r>
            <a:r>
              <a:rPr lang="zh-CN" altLang="en-US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项目小组的分工合作表。</a:t>
            </a:r>
            <a:endParaRPr lang="zh-CN" altLang="en-US" sz="24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7718" y="2360294"/>
            <a:ext cx="8996562" cy="36912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242867"/>
            <a:ext cx="11105515" cy="4542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自主阅读“网络设计规划图”，并完成如下任务。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①网络设计图规划就是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，规划一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的设计图，以便于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等；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②在为无线网络设备选择安装位置时，必须考虑无线电信号的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问题，即要确保其周边无太多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。以无线路由器为例，通常会选择没有障碍物遮挡的、靠近房子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的顶部。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③问题思考：为什么要绘制网络设计规划图？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633976" y="1964710"/>
            <a:ext cx="2417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结合具体需求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738715" y="196471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家庭网络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623589" y="262232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装修布线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26449" y="262232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网络设备连接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59191" y="388737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衰减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79850" y="389514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障碍物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756469" y="45505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几何中心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开展规划实施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4339" y="1242867"/>
            <a:ext cx="11105515" cy="1311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④绘制书本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P59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图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2.4.2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网络设计规划图方案并填写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P60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2.4.3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家庭网络设备需求清单。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436" y="2706486"/>
            <a:ext cx="7711128" cy="38691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802</Words>
  <Application>Microsoft Office PowerPoint</Application>
  <PresentationFormat>宽屏</PresentationFormat>
  <Paragraphs>150</Paragraphs>
  <Slides>16</Slides>
  <Notes>16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等线</vt:lpstr>
      <vt:lpstr>仿宋</vt:lpstr>
      <vt:lpstr>微软雅黑</vt:lpstr>
      <vt:lpstr>Arial</vt:lpstr>
      <vt:lpstr>Calibri</vt:lpstr>
      <vt:lpstr>Impact</vt:lpstr>
      <vt:lpstr>Wingdings</vt:lpstr>
      <vt:lpstr>Office 主题​​1</vt:lpstr>
      <vt:lpstr>think-cell Slide</vt:lpstr>
      <vt:lpstr>PowerPoint 演示文稿</vt:lpstr>
      <vt:lpstr>情境导入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欣榕 邹</cp:lastModifiedBy>
  <cp:revision>196</cp:revision>
  <cp:lastPrinted>2022-10-05T09:28:00Z</cp:lastPrinted>
  <dcterms:created xsi:type="dcterms:W3CDTF">2022-05-01T11:16:00Z</dcterms:created>
  <dcterms:modified xsi:type="dcterms:W3CDTF">2024-08-28T10:22:36Z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2052-11.8.2.12118</vt:lpwstr>
  </property>
</Properties>
</file>