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4072" r:id="rId5"/>
    <p:sldId id="4073" r:id="rId6"/>
    <p:sldId id="4064" r:id="rId7"/>
    <p:sldId id="4082" r:id="rId8"/>
    <p:sldId id="4070" r:id="rId9"/>
    <p:sldId id="4076" r:id="rId10"/>
    <p:sldId id="4077" r:id="rId11"/>
    <p:sldId id="4089" r:id="rId12"/>
    <p:sldId id="4078" r:id="rId13"/>
    <p:sldId id="4079" r:id="rId14"/>
    <p:sldId id="4080" r:id="rId15"/>
    <p:sldId id="305" r:id="rId16"/>
  </p:sldIdLst>
  <p:sldSz cx="12192000" cy="6858000"/>
  <p:notesSz cx="6798945" cy="9929495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6543A"/>
    <a:srgbClr val="64A7CE"/>
    <a:srgbClr val="475C9D"/>
    <a:srgbClr val="6A0AAB"/>
    <a:srgbClr val="BC2F36"/>
    <a:srgbClr val="6A559D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3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2.xml"/><Relationship Id="rId7" Type="http://schemas.openxmlformats.org/officeDocument/2006/relationships/image" Target="../media/image5.png"/><Relationship Id="rId6" Type="http://schemas.openxmlformats.org/officeDocument/2006/relationships/tags" Target="../tags/tag11.xml"/><Relationship Id="rId5" Type="http://schemas.openxmlformats.org/officeDocument/2006/relationships/image" Target="../media/image3.png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3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485774" y="406023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373933" y="14877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485775" y="2112645"/>
            <a:ext cx="574484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第三单元</a:t>
            </a:r>
            <a:endParaRPr lang="zh-CN" altLang="en-US" sz="3200"/>
          </a:p>
          <a:p>
            <a:r>
              <a:rPr sz="3200"/>
              <a:t>第3课 信息海洋任我游-网上冲浪、搜索引擎与个性化定制</a:t>
            </a:r>
            <a:endParaRPr sz="3200"/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测试题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822960" y="2273300"/>
            <a:ext cx="10928350" cy="3127375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t" anchorCtr="0"/>
          <a:p>
            <a:pPr algn="l">
              <a:lnSpc>
                <a:spcPct val="100000"/>
              </a:lnSpc>
            </a:pP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打开“抖音”，“淘宝”，“今日头条”等APP，因为____①_____技术，可以产生“千人千面”的媒体效果，但也会导致_____②____效应。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填入选项：①A.门户网站   </a:t>
            </a:r>
            <a:r>
              <a:rPr 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 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r>
              <a:rPr 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B.搜索引擎   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r>
              <a:rPr 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            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C.个性化的信息推送  </a:t>
            </a:r>
            <a:r>
              <a:rPr 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D.超链接  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         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②A.信息过载  B.信息茧房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11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三、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习题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学到了哪些知识与技能？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提升了哪些方面的能力？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生成了怎样的观点？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四、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小结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8640" y="1519555"/>
            <a:ext cx="11216640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项目实施作业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请各小组对项目探究的阶段成果进行整理并提交，整理内容：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不同搜索引擎得到的结果比较文档</a:t>
            </a:r>
            <a:r>
              <a:rPr 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WORD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文档</a:t>
            </a:r>
            <a:r>
              <a:rPr 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根据自由行需求，选择合适的网络应用或平台上获取、筛选旅行相关信息</a:t>
            </a:r>
            <a:r>
              <a:rPr 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WORD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文档</a:t>
            </a:r>
            <a:r>
              <a:rPr 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2.课后挑战作业（对应B版中的“挑战”部分）</a:t>
            </a:r>
            <a:endParaRPr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五、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知识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671830" y="1597025"/>
            <a:ext cx="180784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项目子任务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2769235" y="1597025"/>
            <a:ext cx="829818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了解网络信息浏览的发展历程，为获取旅行地相关信息储备知识。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/>
              <a:t>探究</a:t>
            </a:r>
            <a:r>
              <a:rPr lang="zh-CN" altLang="en-US" sz="2800" b="1" dirty="0"/>
              <a:t>内容</a:t>
            </a:r>
            <a:endParaRPr lang="zh-CN" altLang="en-US" sz="2800" b="1" dirty="0"/>
          </a:p>
        </p:txBody>
      </p:sp>
      <p:sp>
        <p:nvSpPr>
          <p:cNvPr id="2" name="文本框 1"/>
          <p:cNvSpPr txBox="1"/>
          <p:nvPr/>
        </p:nvSpPr>
        <p:spPr bwMode="auto">
          <a:xfrm>
            <a:off x="250825" y="1454150"/>
            <a:ext cx="11370945" cy="46158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514350" indent="-514350">
              <a:lnSpc>
                <a:spcPct val="150000"/>
              </a:lnSpc>
              <a:buFont typeface="Wingdings" panose="05000000000000000000"/>
              <a:buChar char="p"/>
              <a:defRPr/>
            </a:pPr>
            <a:r>
              <a:rPr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遵循“由简单到复杂、由低级到高级、由前到后”事物发展一般规律。</a:t>
            </a:r>
            <a:endParaRPr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人们早期是如何浏览万维网信息的？——万维网发展早期</a:t>
            </a:r>
            <a:endParaRPr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搜索引擎是如何帮助人们实现信息检索的？——以网站为主</a:t>
            </a:r>
            <a:r>
              <a:rPr lang="zh-CN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信息单向传播</a:t>
            </a:r>
            <a:endParaRPr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为什么信息推送算法会加剧“信息茧房”效应？——以社交媒体为主的信息双向传播</a:t>
            </a:r>
            <a:endParaRPr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lang="zh-CN" altLang="en-US" sz="2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7430" y="1477010"/>
            <a:ext cx="1061783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（1）自主阅读：以书本P81-85为主，网络知识作补充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（2）知识梳理：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就是向用户提供各家网站网址链接的网站。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是能够提供网页信息自动检索服务的网络应用。它的工作原理是派出被称为“爬虫”的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抓取万维网中的网页信息，然后对其进行整理和分类，再储存在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中供用户查询与访问原始网页。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技术，可以产生“千人千面”的媒体效果，也会产生过度收集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</a:t>
            </a: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等负面效应。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711325"/>
            <a:ext cx="1050099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分析：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为什么会出现门户网站，它又为什么会被搜索引擎取代？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74725" y="3121025"/>
            <a:ext cx="10491470" cy="297497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00000"/>
              </a:lnSpc>
            </a:pP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由于________________的原因，门户网站的应用开始出现。它可以为人们查找网站的网址链接从而提供______________服务，人们只要记住某个门户网站的网址，就可以访问万维网中绝大部分的网站。但随着万维网进一步发展，网站爆发式增长，门户网站的分类目录因需要________而显得效率非常低下，搜索引擎便自然而然出现了。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760710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77925" y="1341755"/>
            <a:ext cx="10820400" cy="2461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解释：小清与家人讨论了旅行景点后，打开“淘宝”APP发现系统推送了很多与聊天内容相关的旅行地商品链接，请试着分析产生这一现象的原因。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316990" y="3598545"/>
            <a:ext cx="10418445" cy="2553335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00000"/>
              </a:lnSpc>
            </a:pP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在聊天过程中，如果相关</a:t>
            </a:r>
            <a:r>
              <a:rPr 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的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应用程序处于运行或后台监听状态，那么它可能会捕捉到“旅游景点”这样的关键词，从而进行_____________。这可能会带来_____________问题，用户可通过关闭麦克风权限下的</a:t>
            </a:r>
            <a:r>
              <a:rPr 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“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语音输入</a:t>
            </a:r>
            <a:r>
              <a:rPr 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”</a:t>
            </a:r>
            <a:r>
              <a:rPr 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选项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来避免被系统监听。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711325"/>
            <a:ext cx="105009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学会求证：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不同的搜索引擎搜索同一关键词得到的结果存在差异。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316990" y="3642360"/>
            <a:ext cx="10215245" cy="1624330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方法：在两个不同的搜索引擎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（如：百度，必应等）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中搜索“自由行旅行地推荐”。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1730" y="137985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257935"/>
            <a:ext cx="111213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求证活动：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比较两种不同的搜索引擎搜索同一关键字后的数据。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965200" y="1909445"/>
            <a:ext cx="10910570" cy="4712970"/>
          </a:xfrm>
          <a:prstGeom prst="rect">
            <a:avLst/>
          </a:prstGeom>
          <a:solidFill>
            <a:schemeClr val="accent1">
              <a:alpha val="20000"/>
            </a:schemeClr>
          </a:solidFill>
          <a:ln w="19050">
            <a:solidFill>
              <a:srgbClr val="FFFFFF"/>
            </a:solidFill>
            <a:prstDash val="dash"/>
          </a:ln>
        </p:spPr>
        <p:txBody>
          <a:bodyPr wrap="square">
            <a:noAutofit/>
          </a:bodyPr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主题：不同搜索引擎的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对比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活动：</a:t>
            </a:r>
            <a:r>
              <a:rPr lang="zh-CN" altLang="en-US" sz="2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在两个不同的搜索引擎中搜索。</a:t>
            </a:r>
            <a:endParaRPr lang="zh-CN" altLang="en-US" sz="28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要求：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①</a:t>
            </a:r>
            <a:r>
              <a:rPr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在两个不同的搜索引擎中搜索“自由行旅行地推荐”。</a:t>
            </a:r>
            <a:endParaRPr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②将相关数据填入表</a:t>
            </a: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3.2.1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1141730" y="4220210"/>
            <a:ext cx="6242685" cy="2251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711325"/>
            <a:ext cx="105009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对学科方法、工具或作品进行评价反思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092835" y="3000375"/>
            <a:ext cx="10775950" cy="2527300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0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①万维网的发展是技术不断创新迭代的过程，这对你有什么启发？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②网站或Web应用平台为用户提供个性化的信息定制服务，帮助用户更快获取所需信息的同时也产生了“信息茧房”现象，这对你有什么启发？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algn="l">
              <a:lnSpc>
                <a:spcPct val="10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③你将如何更好地使用网络应用（门户网站、搜索引擎、个性化信息定制）为自己的学习与生活服务？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ISLIDE.THEME" val="https://www.islide.cc;"/>
</p:tagLst>
</file>

<file path=ppt/tags/tag13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commondata" val="eyJoZGlkIjoiZWZlMjAxNGNkYjJhMDNmMjI0Zjg2ZGRiNGM0ZjMzZDgifQ==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1878</Words>
  <Application>WPS 演示</Application>
  <PresentationFormat>宽屏</PresentationFormat>
  <Paragraphs>111</Paragraphs>
  <Slides>13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Wingdings</vt:lpstr>
      <vt:lpstr>Wingdings</vt:lpstr>
      <vt:lpstr>华文楷体</vt:lpstr>
      <vt:lpstr>Arial Unicode MS</vt:lpstr>
      <vt:lpstr>等线</vt:lpstr>
      <vt:lpstr>Calibri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包子小姐</cp:lastModifiedBy>
  <cp:revision>210</cp:revision>
  <cp:lastPrinted>2022-10-05T09:28:00Z</cp:lastPrinted>
  <dcterms:created xsi:type="dcterms:W3CDTF">2022-05-01T11:16:00Z</dcterms:created>
  <dcterms:modified xsi:type="dcterms:W3CDTF">2024-08-23T00:49:12Z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2052-12.1.0.17827</vt:lpwstr>
  </property>
</Properties>
</file>