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65" r:id="rId6"/>
    <p:sldId id="4066" r:id="rId7"/>
    <p:sldId id="4074" r:id="rId8"/>
    <p:sldId id="4075" r:id="rId9"/>
    <p:sldId id="4105" r:id="rId10"/>
    <p:sldId id="4107" r:id="rId11"/>
    <p:sldId id="4079" r:id="rId12"/>
    <p:sldId id="4084" r:id="rId13"/>
    <p:sldId id="4108" r:id="rId14"/>
    <p:sldId id="4097" r:id="rId15"/>
  </p:sldIdLst>
  <p:sldSz cx="12192000" cy="6858000"/>
  <p:notesSz cx="6798945" cy="9929495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DD9"/>
    <a:srgbClr val="1480D1"/>
    <a:srgbClr val="AC9EE8"/>
    <a:srgbClr val="FF9999"/>
    <a:srgbClr val="FFFFFF"/>
    <a:srgbClr val="9B57D3"/>
    <a:srgbClr val="D6543A"/>
    <a:srgbClr val="64A7CE"/>
    <a:srgbClr val="475C9D"/>
    <a:srgbClr val="6A0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7" autoAdjust="0"/>
    <p:restoredTop sz="96424" autoAdjust="0"/>
  </p:normalViewPr>
  <p:slideViewPr>
    <p:cSldViewPr snapToGrid="0">
      <p:cViewPr>
        <p:scale>
          <a:sx n="37" d="100"/>
          <a:sy n="37" d="100"/>
        </p:scale>
        <p:origin x="785" y="6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3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750350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  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73099" y="382452"/>
            <a:ext cx="10113092" cy="336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第</a:t>
            </a:r>
            <a:r>
              <a:rPr lang="en-US" altLang="zh-CN" sz="5400" dirty="0"/>
              <a:t>1</a:t>
            </a:r>
            <a:r>
              <a:rPr lang="zh-CN" altLang="en-US" sz="5400" dirty="0"/>
              <a:t>单元 物联网入门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altLang="zh-CN" sz="3600" dirty="0"/>
              <a:t>第</a:t>
            </a:r>
            <a:r>
              <a:rPr lang="en-US" altLang="zh-CN" sz="3600" dirty="0"/>
              <a:t>6</a:t>
            </a:r>
            <a:r>
              <a:rPr altLang="zh-CN" sz="3600" dirty="0"/>
              <a:t>节</a:t>
            </a:r>
            <a:r>
              <a:rPr lang="en-US" altLang="zh-CN" sz="3600" dirty="0"/>
              <a:t> </a:t>
            </a:r>
            <a:r>
              <a:rPr lang="zh-CN" altLang="en-US" sz="3600" dirty="0"/>
              <a:t>物联网系统的搭建</a:t>
            </a:r>
            <a:endParaRPr lang="en-US" altLang="zh-CN" sz="3900" dirty="0">
              <a:solidFill>
                <a:srgbClr val="9B57D3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八年级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6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14489" cy="714778"/>
            <a:chOff x="0" y="1049628"/>
            <a:chExt cx="2928949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2507" y="1158213"/>
              <a:ext cx="2046442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2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  服务器配置细节</a:t>
              </a:r>
              <a:endParaRPr lang="en-US" altLang="zh-CN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2502066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自主学习与实践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3399548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4753" y="1265611"/>
            <a:ext cx="8962494" cy="407487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自主学习与实践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329" y="1409329"/>
            <a:ext cx="9185159" cy="507827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515681" y="2292625"/>
            <a:ext cx="5775400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物联网系统搭建流程</a:t>
            </a:r>
            <a:endParaRPr lang="zh-CN" altLang="zh-CN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2646655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2358" y="2457738"/>
            <a:ext cx="1328341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1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/>
        </p:nvSpPr>
        <p:spPr>
          <a:xfrm>
            <a:off x="5515681" y="3181817"/>
            <a:ext cx="5775400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服务器配置细节</a:t>
            </a:r>
            <a:endParaRPr lang="zh-CN" altLang="zh-CN" sz="4000" dirty="0"/>
          </a:p>
        </p:txBody>
      </p:sp>
      <p:sp>
        <p:nvSpPr>
          <p:cNvPr id="9" name="文本框 8"/>
          <p:cNvSpPr txBox="1"/>
          <p:nvPr/>
        </p:nvSpPr>
        <p:spPr>
          <a:xfrm>
            <a:off x="3822359" y="3346930"/>
            <a:ext cx="1328340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第</a:t>
            </a:r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  <a:r>
              <a: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课时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757025" cy="714778"/>
            <a:chOff x="0" y="1049628"/>
            <a:chExt cx="294750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94963" y="1158213"/>
              <a:ext cx="1952541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第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课时 物联网系统搭建流程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2590798" y="1743307"/>
            <a:ext cx="7073748" cy="887151"/>
            <a:chOff x="2251405" y="1618612"/>
            <a:chExt cx="7073748" cy="887151"/>
          </a:xfrm>
        </p:grpSpPr>
        <p:sp>
          <p:nvSpPr>
            <p:cNvPr id="9" name="标题 4"/>
            <p:cNvSpPr txBox="1"/>
            <p:nvPr/>
          </p:nvSpPr>
          <p:spPr>
            <a:xfrm>
              <a:off x="3549753" y="1618612"/>
              <a:ext cx="5775400" cy="887151"/>
            </a:xfrm>
            <a:prstGeom prst="rect">
              <a:avLst/>
            </a:prstGeom>
          </p:spPr>
          <p:txBody>
            <a:bodyPr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问题探讨</a:t>
              </a:r>
              <a:endParaRPr lang="zh-CN" altLang="en-US" sz="40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51405" y="1783725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/01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90799" y="2570795"/>
            <a:ext cx="6630404" cy="887151"/>
            <a:chOff x="2251404" y="2501247"/>
            <a:chExt cx="6630404" cy="887151"/>
          </a:xfrm>
        </p:grpSpPr>
        <p:sp>
          <p:nvSpPr>
            <p:cNvPr id="11" name="文本框 10"/>
            <p:cNvSpPr txBox="1"/>
            <p:nvPr/>
          </p:nvSpPr>
          <p:spPr>
            <a:xfrm>
              <a:off x="2251404" y="2666359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/02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标题 4"/>
            <p:cNvSpPr txBox="1"/>
            <p:nvPr/>
          </p:nvSpPr>
          <p:spPr>
            <a:xfrm>
              <a:off x="3549754" y="2501247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教师导学</a:t>
              </a:r>
              <a:endParaRPr lang="zh-CN" altLang="en-US" sz="4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0798" y="3398282"/>
            <a:ext cx="6630404" cy="887151"/>
            <a:chOff x="2251403" y="3383885"/>
            <a:chExt cx="6630404" cy="887151"/>
          </a:xfrm>
        </p:grpSpPr>
        <p:sp>
          <p:nvSpPr>
            <p:cNvPr id="13" name="文本框 12"/>
            <p:cNvSpPr txBox="1"/>
            <p:nvPr/>
          </p:nvSpPr>
          <p:spPr>
            <a:xfrm>
              <a:off x="2251403" y="3548997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/03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3549753" y="3383885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自主学习与实践</a:t>
              </a:r>
              <a:endParaRPr lang="zh-CN" altLang="en-US" sz="4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90798" y="4225769"/>
            <a:ext cx="6630404" cy="887151"/>
            <a:chOff x="2251403" y="4427118"/>
            <a:chExt cx="6630404" cy="887151"/>
          </a:xfrm>
        </p:grpSpPr>
        <p:sp>
          <p:nvSpPr>
            <p:cNvPr id="15" name="文本框 14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/04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4000" dirty="0"/>
                <a:t>体验活动</a:t>
              </a:r>
              <a:endParaRPr lang="zh-CN" altLang="en-US" sz="4000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90798" y="5053257"/>
            <a:ext cx="6630404" cy="887151"/>
            <a:chOff x="2251403" y="4427118"/>
            <a:chExt cx="6630404" cy="887151"/>
          </a:xfrm>
        </p:grpSpPr>
        <p:sp>
          <p:nvSpPr>
            <p:cNvPr id="19" name="文本框 18"/>
            <p:cNvSpPr txBox="1"/>
            <p:nvPr/>
          </p:nvSpPr>
          <p:spPr>
            <a:xfrm>
              <a:off x="2251403" y="4592230"/>
              <a:ext cx="933365" cy="556926"/>
            </a:xfrm>
            <a:prstGeom prst="rect">
              <a:avLst/>
            </a:prstGeom>
            <a:noFill/>
            <a:ln w="1174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pc="1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/05</a:t>
              </a:r>
              <a:endParaRPr lang="zh-CN" altLang="en-US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3549753" y="4427118"/>
              <a:ext cx="5332054" cy="88715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zh-CN" sz="4000" dirty="0"/>
                <a:t>项目应用</a:t>
              </a:r>
              <a:endParaRPr lang="zh-CN" altLang="en-US" sz="4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问题探讨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964788" y="1852675"/>
            <a:ext cx="7190672" cy="365609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en-US" altLang="zh-CN" sz="3200" dirty="0"/>
              <a:t>	</a:t>
            </a:r>
            <a:r>
              <a:rPr lang="zh-CN" altLang="en-US" sz="3200" dirty="0"/>
              <a:t>在学习了本单元其他课时后，我们已经拥有了搭建一个完整物联网系统的知识基础，搭建过程中，需要经历哪些阶段呢？</a:t>
            </a:r>
            <a:endParaRPr lang="zh-CN" altLang="zh-CN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0834"/>
          <a:stretch>
            <a:fillRect/>
          </a:stretch>
        </p:blipFill>
        <p:spPr>
          <a:xfrm>
            <a:off x="8940204" y="1852675"/>
            <a:ext cx="3376541" cy="5005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72876" y="1601636"/>
            <a:ext cx="11268401" cy="43272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/>
              <a:t>学习目标：</a:t>
            </a:r>
            <a:endParaRPr lang="en-US" altLang="zh-CN" sz="3200" dirty="0"/>
          </a:p>
          <a:p>
            <a:pPr>
              <a:lnSpc>
                <a:spcPct val="150000"/>
              </a:lnSpc>
            </a:pPr>
            <a:r>
              <a:rPr lang="en-US" altLang="zh-CN" sz="3200" dirty="0"/>
              <a:t>1</a:t>
            </a:r>
            <a:r>
              <a:rPr lang="zh-CN" altLang="en-US" sz="3200" dirty="0"/>
              <a:t>、了解搭建系统的基本流程</a:t>
            </a:r>
            <a:r>
              <a:rPr lang="zh-CN" sz="3200" dirty="0"/>
              <a:t>；</a:t>
            </a:r>
            <a:endParaRPr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2</a:t>
            </a:r>
            <a:r>
              <a:rPr lang="zh-CN" altLang="en-US" sz="3200" dirty="0"/>
              <a:t>、</a:t>
            </a:r>
            <a:r>
              <a:rPr sz="3200" dirty="0" err="1">
                <a:sym typeface="+mn-ea"/>
              </a:rPr>
              <a:t>学会基本操作</a:t>
            </a:r>
            <a:r>
              <a:rPr lang="zh-CN" sz="3200" dirty="0">
                <a:sym typeface="+mn-ea"/>
              </a:rPr>
              <a:t>，</a:t>
            </a:r>
            <a:r>
              <a:rPr lang="zh-CN" altLang="en-US" sz="3200" dirty="0">
                <a:sym typeface="+mn-ea"/>
              </a:rPr>
              <a:t>自主调试服务器</a:t>
            </a:r>
            <a:r>
              <a:rPr lang="zh-CN" sz="3200" dirty="0">
                <a:sym typeface="+mn-ea"/>
              </a:rPr>
              <a:t>；</a:t>
            </a:r>
            <a:endParaRPr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3</a:t>
            </a:r>
            <a:r>
              <a:rPr lang="zh-CN" altLang="en-US" sz="3200" dirty="0"/>
              <a:t>、</a:t>
            </a:r>
            <a:r>
              <a:rPr lang="zh-CN" sz="3200" dirty="0"/>
              <a:t>完成体验活动，</a:t>
            </a:r>
            <a:r>
              <a:rPr lang="zh-CN" altLang="en-US" sz="3200" dirty="0"/>
              <a:t>完成客户端与服务器的沟通</a:t>
            </a:r>
            <a:r>
              <a:rPr lang="zh-CN" sz="3200" dirty="0"/>
              <a:t>。</a:t>
            </a:r>
            <a:endParaRPr lang="zh-CN" sz="3200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1773" y="1710923"/>
            <a:ext cx="8130731" cy="418403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教师导学</a:t>
            </a:r>
            <a:endParaRPr lang="zh-CN" altLang="en-US" sz="2400" b="1" dirty="0"/>
          </a:p>
        </p:txBody>
      </p:sp>
      <p:sp>
        <p:nvSpPr>
          <p:cNvPr id="8" name="标题 4"/>
          <p:cNvSpPr txBox="1"/>
          <p:nvPr/>
        </p:nvSpPr>
        <p:spPr>
          <a:xfrm>
            <a:off x="643379" y="1409329"/>
            <a:ext cx="11268401" cy="230668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800" dirty="0" err="1"/>
              <a:t>Siot</a:t>
            </a:r>
            <a:r>
              <a:rPr lang="zh-CN" altLang="en-US" sz="2800" dirty="0"/>
              <a:t>服务器使用文档</a:t>
            </a:r>
            <a:r>
              <a:rPr lang="zh-CN" sz="2800" dirty="0"/>
              <a:t>：</a:t>
            </a:r>
            <a:endParaRPr lang="en-US" altLang="zh-CN" sz="2800" dirty="0"/>
          </a:p>
          <a:p>
            <a:pPr>
              <a:lnSpc>
                <a:spcPct val="130000"/>
              </a:lnSpc>
            </a:pPr>
            <a:r>
              <a:rPr lang="en-US" altLang="zh-CN" sz="2800" dirty="0"/>
              <a:t>https://siot.readthedocs.io/zh_CN/latest/index.html</a:t>
            </a:r>
            <a:endParaRPr lang="zh-CN" sz="2800" dirty="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实验活动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016" y="1409329"/>
            <a:ext cx="9347533" cy="45634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-1" y="375663"/>
            <a:ext cx="2618509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体验活动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237" y="1689749"/>
            <a:ext cx="9299668" cy="414684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KSO_WPP_MARK_KEY" val="4fe478c1-45e6-4662-9be7-39ac3a84bcd3"/>
  <p:tag name="COMMONDATA" val="eyJoZGlkIjoiOTQwZTViNGMzN2Q1MWVlMDY5MWM2OGI1MDRhMWRmMjAifQ=="/>
  <p:tag name="commondata" val="eyJoZGlkIjoiYTU2ZWIxNjFmNDFhNjc3ZTBjYTVhY2I3MTMyNmRjMmE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547</Words>
  <Application>WPS 演示</Application>
  <PresentationFormat>宽屏</PresentationFormat>
  <Paragraphs>129</Paragraphs>
  <Slides>12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PowerPoint 演示文稿</vt:lpstr>
      <vt:lpstr>物联网系统搭建流程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彭远同</cp:lastModifiedBy>
  <cp:revision>274</cp:revision>
  <cp:lastPrinted>2022-10-05T09:28:00Z</cp:lastPrinted>
  <dcterms:created xsi:type="dcterms:W3CDTF">2022-05-01T11:16:00Z</dcterms:created>
  <dcterms:modified xsi:type="dcterms:W3CDTF">2024-09-02T06:14:45Z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B19CA4A369E1435190BD53602A4E10DE_13</vt:lpwstr>
  </property>
  <property fmtid="{D5CDD505-2E9C-101B-9397-08002B2CF9AE}" pid="3" name="KSOProductBuildVer">
    <vt:lpwstr>2052-12.1.0.17857</vt:lpwstr>
  </property>
</Properties>
</file>