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65" r:id="rId6"/>
    <p:sldId id="4066" r:id="rId7"/>
    <p:sldId id="4074" r:id="rId8"/>
    <p:sldId id="4075" r:id="rId9"/>
    <p:sldId id="4105" r:id="rId10"/>
    <p:sldId id="4107" r:id="rId11"/>
    <p:sldId id="4136" r:id="rId12"/>
    <p:sldId id="4134" r:id="rId13"/>
    <p:sldId id="4135" r:id="rId14"/>
    <p:sldId id="4137" r:id="rId15"/>
    <p:sldId id="4126" r:id="rId16"/>
    <p:sldId id="4127" r:id="rId17"/>
    <p:sldId id="4138" r:id="rId18"/>
    <p:sldId id="4139" r:id="rId19"/>
  </p:sldIdLst>
  <p:sldSz cx="12192000" cy="6858000"/>
  <p:notesSz cx="6798945" cy="9929495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7" autoAdjust="0"/>
    <p:restoredTop sz="96424" autoAdjust="0"/>
  </p:normalViewPr>
  <p:slideViewPr>
    <p:cSldViewPr snapToGrid="0">
      <p:cViewPr varScale="1">
        <p:scale>
          <a:sx n="37" d="100"/>
          <a:sy n="37" d="100"/>
        </p:scale>
        <p:origin x="48" y="9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24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image" Target="../media/image8.png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0.xml"/><Relationship Id="rId2" Type="http://schemas.openxmlformats.org/officeDocument/2006/relationships/image" Target="../media/image9.png"/><Relationship Id="rId1" Type="http://schemas.openxmlformats.org/officeDocument/2006/relationships/tags" Target="../tags/tag19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2" Type="http://schemas.openxmlformats.org/officeDocument/2006/relationships/image" Target="../media/image10.png"/><Relationship Id="rId1" Type="http://schemas.openxmlformats.org/officeDocument/2006/relationships/tags" Target="../tags/tag2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5.png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.xml"/><Relationship Id="rId2" Type="http://schemas.openxmlformats.org/officeDocument/2006/relationships/image" Target="../media/image6.png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第</a:t>
            </a:r>
            <a:r>
              <a:rPr lang="en-US" altLang="zh-CN" sz="5400" dirty="0"/>
              <a:t>1</a:t>
            </a:r>
            <a:r>
              <a:rPr lang="zh-CN" altLang="en-US" sz="5400" dirty="0"/>
              <a:t>单元 物联网入门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</a:t>
            </a:r>
            <a:r>
              <a:rPr lang="en-US" sz="3600" dirty="0"/>
              <a:t>1</a:t>
            </a:r>
            <a:r>
              <a:rPr altLang="zh-CN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物联网的感知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八年级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714489" cy="714778"/>
            <a:chOff x="0" y="1049628"/>
            <a:chExt cx="2928949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2507" y="1158213"/>
              <a:ext cx="2046442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 smtClean="0">
                  <a:solidFill>
                    <a:schemeClr val="bg1"/>
                  </a:solidFill>
                </a:rPr>
                <a:t>2</a:t>
              </a:r>
              <a:r>
                <a:rPr lang="zh-CN" altLang="en-US" sz="2400" b="1" dirty="0" smtClean="0">
                  <a:solidFill>
                    <a:schemeClr val="bg1"/>
                  </a:solidFill>
                </a:rPr>
                <a:t>课时   条码和射频识别技术</a:t>
              </a:r>
              <a:endParaRPr lang="zh-CN" altLang="en-US" sz="2400" b="1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实践活动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自主学习与思考</a:t>
              </a:r>
              <a:endParaRPr lang="zh-CN" altLang="en-US" sz="4000" dirty="0" smtClean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832072" y="1282444"/>
            <a:ext cx="7409956" cy="444652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en-US" altLang="zh-CN" sz="2200" dirty="0"/>
              <a:t>       </a:t>
            </a:r>
            <a:r>
              <a:rPr lang="zh-CN" altLang="en-US" sz="2200" dirty="0"/>
              <a:t>我们经常使用手机“扫一扫”或者校园智慧卡完成购物支付。“扫一扫”付款的本质是通过摄像头获取二维码图片中的商家信息，而校园智慧卡则是利用射频识别技术实现身份识别。</a:t>
            </a:r>
            <a:endParaRPr lang="zh-CN" altLang="en-US" sz="2200" dirty="0"/>
          </a:p>
          <a:p>
            <a:pPr algn="just">
              <a:lnSpc>
                <a:spcPct val="130000"/>
              </a:lnSpc>
            </a:pPr>
            <a:r>
              <a:rPr lang="zh-CN" altLang="en-US" sz="2200" dirty="0"/>
              <a:t> </a:t>
            </a:r>
            <a:r>
              <a:rPr lang="en-US" altLang="zh-CN" sz="2200" dirty="0"/>
              <a:t>      </a:t>
            </a:r>
            <a:r>
              <a:rPr lang="zh-CN" altLang="en-US" sz="2200" dirty="0"/>
              <a:t>作为物联网感知技术的重要组成部分，条码和射频识别技术又是如何感知外界信息的呢？</a:t>
            </a:r>
            <a:endParaRPr lang="zh-CN" altLang="en-US" sz="2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810385" y="3429000"/>
            <a:ext cx="7185025" cy="2780030"/>
          </a:xfrm>
          <a:prstGeom prst="rect">
            <a:avLst/>
          </a:prstGeom>
        </p:spPr>
      </p:pic>
      <p:sp>
        <p:nvSpPr>
          <p:cNvPr id="8" name="标题 4"/>
          <p:cNvSpPr txBox="1"/>
          <p:nvPr>
            <p:custDataLst>
              <p:tags r:id="rId3"/>
            </p:custDataLst>
          </p:nvPr>
        </p:nvSpPr>
        <p:spPr>
          <a:xfrm>
            <a:off x="744855" y="1352550"/>
            <a:ext cx="10042525" cy="2306955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800" dirty="0">
                <a:sym typeface="+mn-ea"/>
              </a:rPr>
              <a:t>      </a:t>
            </a:r>
            <a:r>
              <a:rPr lang="zh-CN" altLang="en-US" sz="2800" dirty="0">
                <a:sym typeface="+mn-ea"/>
              </a:rPr>
              <a:t>条码识别技术是指利用光电转换设备对条形码进行识别的技术。简单地说， 就是将信息编码为特定的图形，然后通过设备（如摄像头）进行解码的技术。 利用这一技术，只要给物品贴上条形码，它们就可以被智能终端快速识别。</a:t>
            </a:r>
            <a:endParaRPr lang="zh-CN" altLang="en-US" sz="2800" dirty="0"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实践活动</a:t>
            </a:r>
            <a:endParaRPr lang="zh-CN" altLang="en-US" sz="2400" b="1" dirty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831975" y="1497965"/>
            <a:ext cx="7962900" cy="34982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ym typeface="+mn-ea"/>
              </a:rPr>
              <a:t>自主学习与思考</a:t>
            </a:r>
            <a:endParaRPr lang="en-US" altLang="zh-CN" sz="2400" b="1" dirty="0">
              <a:sym typeface="+mn-ea"/>
            </a:endParaRPr>
          </a:p>
        </p:txBody>
      </p:sp>
      <p:sp>
        <p:nvSpPr>
          <p:cNvPr id="9" name="标题 4"/>
          <p:cNvSpPr txBox="1"/>
          <p:nvPr/>
        </p:nvSpPr>
        <p:spPr>
          <a:xfrm>
            <a:off x="982980" y="1499235"/>
            <a:ext cx="8945880" cy="9245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sz="2400" dirty="0"/>
              <a:t>自主阅读：书本P4</a:t>
            </a:r>
            <a:r>
              <a:rPr lang="en-US" sz="2400" dirty="0"/>
              <a:t>4</a:t>
            </a:r>
            <a:r>
              <a:rPr sz="2400" dirty="0"/>
              <a:t>-4</a:t>
            </a:r>
            <a:r>
              <a:rPr lang="en-US" sz="2400" dirty="0"/>
              <a:t>6</a:t>
            </a:r>
            <a:r>
              <a:rPr lang="zh-CN" sz="2400" dirty="0"/>
              <a:t>的内容。</a:t>
            </a:r>
            <a:endParaRPr lang="zh-CN" sz="2400" dirty="0"/>
          </a:p>
          <a:p>
            <a:pPr>
              <a:lnSpc>
                <a:spcPct val="130000"/>
              </a:lnSpc>
            </a:pPr>
            <a:endParaRPr lang="zh-CN" sz="2400" dirty="0"/>
          </a:p>
          <a:p>
            <a:pPr>
              <a:lnSpc>
                <a:spcPct val="13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57250" y="2423795"/>
            <a:ext cx="8794750" cy="25215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515610" y="2292350"/>
            <a:ext cx="6035675" cy="887095"/>
          </a:xfrm>
        </p:spPr>
        <p:txBody>
          <a:bodyPr anchor="t"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物联网感知技术与传感技术</a:t>
            </a:r>
            <a:endParaRPr lang="zh-CN" altLang="zh-CN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2646655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22358" y="2457738"/>
            <a:ext cx="1328341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1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标题 4"/>
          <p:cNvSpPr txBox="1"/>
          <p:nvPr/>
        </p:nvSpPr>
        <p:spPr>
          <a:xfrm>
            <a:off x="5515681" y="3181817"/>
            <a:ext cx="5775400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条码和射频识别技术</a:t>
            </a:r>
            <a:endParaRPr lang="zh-CN" altLang="en-US" sz="4000" dirty="0"/>
          </a:p>
        </p:txBody>
      </p:sp>
      <p:sp>
        <p:nvSpPr>
          <p:cNvPr id="9" name="文本框 8"/>
          <p:cNvSpPr txBox="1"/>
          <p:nvPr/>
        </p:nvSpPr>
        <p:spPr>
          <a:xfrm>
            <a:off x="3822359" y="3346930"/>
            <a:ext cx="1328340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7708901" cy="715010"/>
            <a:chOff x="0" y="1049628"/>
            <a:chExt cx="3362725" cy="715010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3328100" cy="715010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94968" y="1158213"/>
              <a:ext cx="2367757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1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课时   </a:t>
              </a:r>
              <a:r>
                <a:rPr lang="zh-CN" altLang="en-US" sz="2400" b="1" dirty="0" smtClean="0">
                  <a:solidFill>
                    <a:schemeClr val="bg1"/>
                  </a:solidFill>
                  <a:sym typeface="+mn-ea"/>
                </a:rPr>
                <a:t>物联网感知技术与传感技术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自主学习与探究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实验活动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832072" y="1282444"/>
            <a:ext cx="7409956" cy="444652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2200" dirty="0"/>
              <a:t>“世界上所有的物品（从轮胎   到牙刷，从房屋到纸巾）都可以通过互联网主动进行数据交换。”这是国际电信联盟描绘的物联网蓝图。自行车和电冰箱的联网，依靠其集成的终端设备，而牙刷和纸巾之类的物品之所以能够联网，依靠的则是神奇的感知技术。 </a:t>
            </a:r>
            <a:endParaRPr lang="zh-CN" altLang="en-US" sz="2200" dirty="0"/>
          </a:p>
          <a:p>
            <a:pPr algn="just">
              <a:lnSpc>
                <a:spcPct val="130000"/>
              </a:lnSpc>
            </a:pPr>
            <a:r>
              <a:rPr lang="en-US" altLang="zh-CN" sz="2200" dirty="0"/>
              <a:t>   </a:t>
            </a:r>
            <a:r>
              <a:rPr lang="zh-CN" altLang="en-US" sz="2200" dirty="0"/>
              <a:t>那么什么是感知技术呢？</a:t>
            </a:r>
            <a:endParaRPr lang="zh-CN" altLang="zh-CN" sz="2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72876" y="1601636"/>
            <a:ext cx="11268401" cy="43272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/>
              <a:t>学习目标：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sz="2400" dirty="0"/>
              <a:t>1.学习传感器技术，认识传感器的类别，并掌握使用传感器获取外界信息的方式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2.了解条形码识别技术，并学会编写程序实现二维码的生成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3.认识射频识别技术，并理解其在生活中的应用</a:t>
            </a:r>
            <a:endParaRPr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4.</a:t>
            </a:r>
            <a:r>
              <a:rPr sz="2400" dirty="0"/>
              <a:t>培养学生的动手实践能力，通过项目实践加深对物联网感知技术的理解</a:t>
            </a:r>
            <a:endParaRPr sz="2400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255" y="1409065"/>
            <a:ext cx="9375775" cy="1936750"/>
          </a:xfrm>
          <a:prstGeom prst="rect">
            <a:avLst/>
          </a:prstGeom>
        </p:spPr>
        <p:txBody>
          <a:bodyPr anchor="t">
            <a:normAutofit fontScale="25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en-US" altLang="zh-CN" sz="9600" dirty="0">
                <a:sym typeface="+mn-ea"/>
              </a:rPr>
              <a:t>    </a:t>
            </a:r>
            <a:r>
              <a:rPr lang="zh-CN" altLang="en-US" sz="9600" dirty="0">
                <a:sym typeface="+mn-ea"/>
              </a:rPr>
              <a:t>物联网感知技术涉及很多方面，包括传感器技术、射频识别技术、定位技 术、条码技术等。</a:t>
            </a:r>
            <a:endParaRPr lang="zh-CN" altLang="en-US" sz="9600" dirty="0"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FontTx/>
            </a:pPr>
            <a:endParaRPr lang="zh-CN" altLang="en-US" sz="9600" dirty="0"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en-US" altLang="zh-CN" sz="9600" dirty="0">
                <a:sym typeface="+mn-ea"/>
              </a:rPr>
              <a:t>    </a:t>
            </a:r>
            <a:r>
              <a:rPr lang="zh-CN" altLang="en-US" sz="9600" dirty="0">
                <a:sym typeface="+mn-ea"/>
              </a:rPr>
              <a:t>只要能够将外界环境或物品的状态信息转化为计算机能处理 的数字信号的技术，都属于感知技术。</a:t>
            </a:r>
            <a:endParaRPr lang="zh-CN" altLang="en-US" sz="9600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1028700" y="1726565"/>
            <a:ext cx="5066665" cy="2306955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sym typeface="+mn-ea"/>
              </a:rPr>
              <a:t>传感器模块上面会标识其类型，“D ”表示数字量传感器或者 开关量传感器，“A ”表示模拟量传感器</a:t>
            </a:r>
            <a:endParaRPr lang="zh-CN" altLang="en-US" sz="2800" dirty="0"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736080" y="1283970"/>
            <a:ext cx="3743960" cy="34270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ym typeface="+mn-ea"/>
              </a:rPr>
              <a:t>自主学习与探究</a:t>
            </a:r>
            <a:endParaRPr lang="en-US" altLang="zh-CN" sz="2400" b="1" dirty="0">
              <a:sym typeface="+mn-ea"/>
            </a:endParaRPr>
          </a:p>
        </p:txBody>
      </p:sp>
      <p:sp>
        <p:nvSpPr>
          <p:cNvPr id="9" name="标题 4"/>
          <p:cNvSpPr txBox="1"/>
          <p:nvPr/>
        </p:nvSpPr>
        <p:spPr>
          <a:xfrm>
            <a:off x="982980" y="1499235"/>
            <a:ext cx="8945880" cy="230695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sz="2400" dirty="0"/>
              <a:t>自主阅读：书本P39-4</a:t>
            </a:r>
            <a:r>
              <a:rPr lang="en-US" sz="2400" dirty="0"/>
              <a:t>1</a:t>
            </a:r>
            <a:r>
              <a:rPr lang="zh-CN" sz="2400" dirty="0"/>
              <a:t>的内容。探究传感器信息的获取。</a:t>
            </a:r>
            <a:endParaRPr lang="zh-CN" sz="2400" dirty="0"/>
          </a:p>
          <a:p>
            <a:pPr>
              <a:lnSpc>
                <a:spcPct val="130000"/>
              </a:lnSpc>
            </a:pPr>
            <a:endParaRPr lang="zh-CN" sz="2400" dirty="0"/>
          </a:p>
          <a:p>
            <a:pPr>
              <a:lnSpc>
                <a:spcPct val="130000"/>
              </a:lnSpc>
            </a:pPr>
            <a:r>
              <a:rPr sz="2400" dirty="0"/>
              <a:t>（1）开关量传感器的信息获取</a:t>
            </a:r>
            <a:endParaRPr sz="2400" dirty="0"/>
          </a:p>
          <a:p>
            <a:pPr>
              <a:lnSpc>
                <a:spcPct val="130000"/>
              </a:lnSpc>
            </a:pPr>
            <a:endParaRPr sz="2400" dirty="0"/>
          </a:p>
          <a:p>
            <a:pPr>
              <a:lnSpc>
                <a:spcPct val="130000"/>
              </a:lnSpc>
            </a:pPr>
            <a:r>
              <a:rPr sz="2400" dirty="0"/>
              <a:t>（2 ）模拟量传感器的信息获取</a:t>
            </a:r>
            <a:endParaRPr sz="2400" dirty="0"/>
          </a:p>
          <a:p>
            <a:pPr>
              <a:lnSpc>
                <a:spcPct val="130000"/>
              </a:lnSpc>
            </a:pPr>
            <a:endParaRPr sz="2400" dirty="0"/>
          </a:p>
          <a:p>
            <a:pPr>
              <a:lnSpc>
                <a:spcPct val="130000"/>
              </a:lnSpc>
            </a:pPr>
            <a:r>
              <a:rPr sz="2400" dirty="0"/>
              <a:t>（3 ）数字量传感器的信息获取</a:t>
            </a:r>
            <a:endParaRPr sz="2400" dirty="0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实验活动</a:t>
            </a:r>
            <a:endParaRPr lang="zh-CN" altLang="en-US" sz="2400" b="1" dirty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555240" y="1159510"/>
            <a:ext cx="6417310" cy="43313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ISLIDE.VECTOR" val="#259238;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ISLIDE.VECTOR" val="#259238;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ISLIDE.VECTOR" val="#259238;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ISLIDE.VECTOR" val="#259238;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ISLIDE.VECTOR" val="#259238;"/>
</p:tagLst>
</file>

<file path=ppt/tags/tag23.xml><?xml version="1.0" encoding="utf-8"?>
<p:tagLst xmlns:p="http://schemas.openxmlformats.org/presentationml/2006/main">
  <p:tag name="ISLIDE.VECTOR" val="#259238;"/>
</p:tagLst>
</file>

<file path=ppt/tags/tag24.xml><?xml version="1.0" encoding="utf-8"?>
<p:tagLst xmlns:p="http://schemas.openxmlformats.org/presentationml/2006/main">
  <p:tag name="KSO_WPP_MARK_KEY" val="4fe478c1-45e6-4662-9be7-39ac3a84bcd3"/>
  <p:tag name="COMMONDATA" val="eyJoZGlkIjoiOTQwZTViNGMzN2Q1MWVlMDY5MWM2OGI1MDRhMWRmMjAifQ=="/>
  <p:tag name="commondata" val="eyJoZGlkIjoiYTU2ZWIxNjFmNDFhNjc3ZTBjYTVhY2I3MTMyNmRjMmEifQ==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1403</Words>
  <Application>WPS 演示</Application>
  <PresentationFormat>宽屏</PresentationFormat>
  <Paragraphs>222</Paragraphs>
  <Slides>16</Slides>
  <Notes>18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物联网感知技术与传感技术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278</cp:revision>
  <cp:lastPrinted>2024-02-28T13:22:00Z</cp:lastPrinted>
  <dcterms:created xsi:type="dcterms:W3CDTF">2024-02-28T13:22:00Z</dcterms:created>
  <dcterms:modified xsi:type="dcterms:W3CDTF">2024-09-02T06:14:20Z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B020C9BF764C407BB9D84DEE918149DF_13</vt:lpwstr>
  </property>
  <property fmtid="{D5CDD505-2E9C-101B-9397-08002B2CF9AE}" pid="3" name="KSOProductBuildVer">
    <vt:lpwstr>2052-12.1.0.17857</vt:lpwstr>
  </property>
</Properties>
</file>